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sldIdLst>
    <p:sldId id="311" r:id="rId5"/>
    <p:sldId id="566" r:id="rId6"/>
    <p:sldId id="567" r:id="rId7"/>
    <p:sldId id="324" r:id="rId8"/>
    <p:sldId id="281" r:id="rId9"/>
    <p:sldId id="30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ghan Frick" initials="MF" lastIdx="2" clrIdx="0">
    <p:extLst>
      <p:ext uri="{19B8F6BF-5375-455C-9EA6-DF929625EA0E}">
        <p15:presenceInfo xmlns:p15="http://schemas.microsoft.com/office/powerpoint/2012/main" userId="S::Meghan.Frick@doe.k12.ga.us::2ae45435-bb2d-4646-9a3b-631cb3205c7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CFFA"/>
    <a:srgbClr val="1186CA"/>
    <a:srgbClr val="00A9A1"/>
    <a:srgbClr val="007E67"/>
    <a:srgbClr val="D57602"/>
    <a:srgbClr val="006436"/>
    <a:srgbClr val="3DB8CF"/>
    <a:srgbClr val="7DE0EB"/>
    <a:srgbClr val="68A494"/>
    <a:srgbClr val="4488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1" autoAdjust="0"/>
    <p:restoredTop sz="75793" autoAdjust="0"/>
  </p:normalViewPr>
  <p:slideViewPr>
    <p:cSldViewPr snapToGrid="0" snapToObjects="1">
      <p:cViewPr varScale="1">
        <p:scale>
          <a:sx n="83" d="100"/>
          <a:sy n="83" d="100"/>
        </p:scale>
        <p:origin x="13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0F4915-F072-43AB-B5F7-4DE0C8928C2D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49B6A0-9987-4A12-8C1C-6A7F4BD4D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562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>
            <a:extLst>
              <a:ext uri="{FF2B5EF4-FFF2-40B4-BE49-F238E27FC236}">
                <a16:creationId xmlns:a16="http://schemas.microsoft.com/office/drawing/2014/main" id="{1FEBCF71-ACC7-4FF9-86DE-45E450AC13C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>
            <a:extLst>
              <a:ext uri="{FF2B5EF4-FFF2-40B4-BE49-F238E27FC236}">
                <a16:creationId xmlns:a16="http://schemas.microsoft.com/office/drawing/2014/main" id="{501EFE18-16E4-456A-A68F-307F7A581AB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77828" name="Slide Number Placeholder 3">
            <a:extLst>
              <a:ext uri="{FF2B5EF4-FFF2-40B4-BE49-F238E27FC236}">
                <a16:creationId xmlns:a16="http://schemas.microsoft.com/office/drawing/2014/main" id="{40C27DAF-5AC2-409B-96D3-4BF464BB74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14C2C65-B2DA-421E-9DCE-498B05A54737}" type="slidenum">
              <a:rPr lang="en-US" altLang="en-US" smtClean="0">
                <a:latin typeface="Calibri" panose="020F0502020204030204" pitchFamily="34" charset="0"/>
              </a:rPr>
              <a:pPr/>
              <a:t>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586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>
            <a:extLst>
              <a:ext uri="{FF2B5EF4-FFF2-40B4-BE49-F238E27FC236}">
                <a16:creationId xmlns:a16="http://schemas.microsoft.com/office/drawing/2014/main" id="{1FEBCF71-ACC7-4FF9-86DE-45E450AC13C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>
            <a:extLst>
              <a:ext uri="{FF2B5EF4-FFF2-40B4-BE49-F238E27FC236}">
                <a16:creationId xmlns:a16="http://schemas.microsoft.com/office/drawing/2014/main" id="{501EFE18-16E4-456A-A68F-307F7A581AB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77828" name="Slide Number Placeholder 3">
            <a:extLst>
              <a:ext uri="{FF2B5EF4-FFF2-40B4-BE49-F238E27FC236}">
                <a16:creationId xmlns:a16="http://schemas.microsoft.com/office/drawing/2014/main" id="{40C27DAF-5AC2-409B-96D3-4BF464BB74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14C2C65-B2DA-421E-9DCE-498B05A54737}" type="slidenum">
              <a:rPr lang="en-US" altLang="en-US" smtClean="0">
                <a:latin typeface="Calibri" panose="020F0502020204030204" pitchFamily="34" charset="0"/>
              </a:rPr>
              <a:pPr/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548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49B6A0-9987-4A12-8C1C-6A7F4BD4DF3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514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CD33D8D-2AE0-1242-AE06-6B40B1F644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456"/>
          <a:stretch/>
        </p:blipFill>
        <p:spPr>
          <a:xfrm>
            <a:off x="1" y="0"/>
            <a:ext cx="66763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179657-2069-F447-8141-E4DFD444F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39591D-FD30-DA4A-9960-35B7116A8B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826077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1CA9FAC-BAB6-C246-89BC-2606DC1EC5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62475" y="5565261"/>
            <a:ext cx="2065398" cy="113181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18CBC52-6530-314A-A122-86F461DE64DC}"/>
              </a:ext>
            </a:extLst>
          </p:cNvPr>
          <p:cNvGrpSpPr/>
          <p:nvPr userDrawn="1"/>
        </p:nvGrpSpPr>
        <p:grpSpPr>
          <a:xfrm>
            <a:off x="667639" y="6313581"/>
            <a:ext cx="8518401" cy="45719"/>
            <a:chOff x="667640" y="6313581"/>
            <a:chExt cx="7276742" cy="4571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ABA626F-0360-B049-B513-BD8E2BBBBEBB}"/>
                </a:ext>
              </a:extLst>
            </p:cNvPr>
            <p:cNvSpPr/>
            <p:nvPr userDrawn="1"/>
          </p:nvSpPr>
          <p:spPr>
            <a:xfrm flipV="1">
              <a:off x="667640" y="6313581"/>
              <a:ext cx="3326482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E49F8A3-6F6B-6D46-B9A4-E1C19702D98A}"/>
                </a:ext>
              </a:extLst>
            </p:cNvPr>
            <p:cNvSpPr/>
            <p:nvPr userDrawn="1"/>
          </p:nvSpPr>
          <p:spPr>
            <a:xfrm flipV="1">
              <a:off x="3994121" y="6313582"/>
              <a:ext cx="1899840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0F61DC3-9D1B-714F-B210-BCA30A4217AB}"/>
                </a:ext>
              </a:extLst>
            </p:cNvPr>
            <p:cNvSpPr/>
            <p:nvPr userDrawn="1"/>
          </p:nvSpPr>
          <p:spPr>
            <a:xfrm flipV="1">
              <a:off x="5893961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6E58E05-B6C9-3A4C-82A6-5FA3E744B351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2D61F54-3B12-194D-873E-CCB90FFCC80C}"/>
              </a:ext>
            </a:extLst>
          </p:cNvPr>
          <p:cNvSpPr txBox="1"/>
          <p:nvPr userDrawn="1"/>
        </p:nvSpPr>
        <p:spPr>
          <a:xfrm>
            <a:off x="500001" y="6399856"/>
            <a:ext cx="8777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9026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1CC59-6D58-3245-9A8E-D789AEE43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894" y="365125"/>
            <a:ext cx="10207906" cy="13255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1F4A6-D337-D74B-9D16-26A55442E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5892" y="1825625"/>
            <a:ext cx="10207907" cy="413567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16AF50-2D63-2840-932E-F9F826E101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3970" y="5961295"/>
            <a:ext cx="1310904" cy="7183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D19D4BD-15D4-C541-A432-13C6719DBA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56"/>
          <a:stretch/>
        </p:blipFill>
        <p:spPr>
          <a:xfrm>
            <a:off x="1" y="0"/>
            <a:ext cx="667638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F5F5A58-9164-234F-89A4-62E74793C90B}"/>
              </a:ext>
            </a:extLst>
          </p:cNvPr>
          <p:cNvGrpSpPr/>
          <p:nvPr userDrawn="1"/>
        </p:nvGrpSpPr>
        <p:grpSpPr>
          <a:xfrm>
            <a:off x="667639" y="6313581"/>
            <a:ext cx="8518401" cy="45719"/>
            <a:chOff x="667640" y="6313581"/>
            <a:chExt cx="7276742" cy="4571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1758328-D10A-A149-8922-C097747F7DA1}"/>
                </a:ext>
              </a:extLst>
            </p:cNvPr>
            <p:cNvSpPr/>
            <p:nvPr userDrawn="1"/>
          </p:nvSpPr>
          <p:spPr>
            <a:xfrm flipV="1">
              <a:off x="667640" y="6313581"/>
              <a:ext cx="3326482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EAF6AFC-E5D5-6C48-89D0-2FA9DFFD49F8}"/>
                </a:ext>
              </a:extLst>
            </p:cNvPr>
            <p:cNvSpPr/>
            <p:nvPr userDrawn="1"/>
          </p:nvSpPr>
          <p:spPr>
            <a:xfrm flipV="1">
              <a:off x="3994121" y="6313582"/>
              <a:ext cx="1899840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D48B0CF-B6CF-F941-8116-4D560B812269}"/>
                </a:ext>
              </a:extLst>
            </p:cNvPr>
            <p:cNvSpPr/>
            <p:nvPr userDrawn="1"/>
          </p:nvSpPr>
          <p:spPr>
            <a:xfrm flipV="1">
              <a:off x="5893961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2F5AA3D-F927-7546-A84D-682A6E58F8E6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1EF87C5-8273-2C40-BEC7-069C9963E84D}"/>
              </a:ext>
            </a:extLst>
          </p:cNvPr>
          <p:cNvSpPr txBox="1"/>
          <p:nvPr userDrawn="1"/>
        </p:nvSpPr>
        <p:spPr>
          <a:xfrm>
            <a:off x="500001" y="6399856"/>
            <a:ext cx="8777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84818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Layout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B9C602-1F54-BC4B-878D-16CEED6211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1570"/>
          <a:stretch/>
        </p:blipFill>
        <p:spPr>
          <a:xfrm>
            <a:off x="-682" y="-46652"/>
            <a:ext cx="2900189" cy="63602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A5B066-8059-C949-AEA0-571E7B4D7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2493" y="726832"/>
            <a:ext cx="8487507" cy="1987336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652442A-998D-BA4A-B87F-38712FA6CF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493" y="2841946"/>
            <a:ext cx="8487507" cy="1887372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AC666F30-D852-0B4E-A935-F660EADE9D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62475" y="5565261"/>
            <a:ext cx="2065398" cy="113181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0E20EC4-CD97-1846-9B01-3F910711F97B}"/>
              </a:ext>
            </a:extLst>
          </p:cNvPr>
          <p:cNvGrpSpPr/>
          <p:nvPr userDrawn="1"/>
        </p:nvGrpSpPr>
        <p:grpSpPr>
          <a:xfrm>
            <a:off x="1" y="6313580"/>
            <a:ext cx="9186039" cy="45719"/>
            <a:chOff x="1" y="6313580"/>
            <a:chExt cx="9186039" cy="457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CCD7AC2-036B-6941-BDDB-7EEFFED4CE51}"/>
                </a:ext>
              </a:extLst>
            </p:cNvPr>
            <p:cNvSpPr/>
            <p:nvPr userDrawn="1"/>
          </p:nvSpPr>
          <p:spPr>
            <a:xfrm flipV="1">
              <a:off x="1" y="6313580"/>
              <a:ext cx="4561732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7653C6B-8C66-7C42-A4A6-5162664D9D69}"/>
                </a:ext>
              </a:extLst>
            </p:cNvPr>
            <p:cNvSpPr/>
            <p:nvPr userDrawn="1"/>
          </p:nvSpPr>
          <p:spPr>
            <a:xfrm flipV="1">
              <a:off x="4561730" y="6313582"/>
              <a:ext cx="2224017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04F5DC4-64C1-C844-9C9A-C89E3FCF5A7D}"/>
                </a:ext>
              </a:extLst>
            </p:cNvPr>
            <p:cNvSpPr/>
            <p:nvPr userDrawn="1"/>
          </p:nvSpPr>
          <p:spPr>
            <a:xfrm flipV="1">
              <a:off x="6785748" y="6313582"/>
              <a:ext cx="1418031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CEAC47C-F1BA-D743-A543-17ABCF4819E7}"/>
                </a:ext>
              </a:extLst>
            </p:cNvPr>
            <p:cNvSpPr/>
            <p:nvPr userDrawn="1"/>
          </p:nvSpPr>
          <p:spPr>
            <a:xfrm flipV="1">
              <a:off x="8203779" y="6313583"/>
              <a:ext cx="982261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4007DE16-227F-C245-83D4-CA66BC7F6F40}"/>
              </a:ext>
            </a:extLst>
          </p:cNvPr>
          <p:cNvSpPr txBox="1"/>
          <p:nvPr userDrawn="1"/>
        </p:nvSpPr>
        <p:spPr>
          <a:xfrm>
            <a:off x="500001" y="6399856"/>
            <a:ext cx="8777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23661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Layou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781A20-A2BE-4B42-8064-F9B450D083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731"/>
          <a:stretch/>
        </p:blipFill>
        <p:spPr>
          <a:xfrm>
            <a:off x="0" y="661645"/>
            <a:ext cx="3201730" cy="58820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A5B066-8059-C949-AEA0-571E7B4D7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2493" y="726832"/>
            <a:ext cx="8496838" cy="1987336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652442A-998D-BA4A-B87F-38712FA6CF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493" y="2841946"/>
            <a:ext cx="8496838" cy="1887372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9587E36-892D-EE4D-BFD8-FDFB73B207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62475" y="5565261"/>
            <a:ext cx="2065398" cy="113181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99443D-2D5E-2442-88F8-55635781510F}"/>
              </a:ext>
            </a:extLst>
          </p:cNvPr>
          <p:cNvGrpSpPr/>
          <p:nvPr userDrawn="1"/>
        </p:nvGrpSpPr>
        <p:grpSpPr>
          <a:xfrm>
            <a:off x="1" y="6313580"/>
            <a:ext cx="9186039" cy="45719"/>
            <a:chOff x="1" y="6313580"/>
            <a:chExt cx="9186039" cy="4571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20B8F4B-A8C1-E34E-BE9C-E19725BF69FD}"/>
                </a:ext>
              </a:extLst>
            </p:cNvPr>
            <p:cNvSpPr/>
            <p:nvPr userDrawn="1"/>
          </p:nvSpPr>
          <p:spPr>
            <a:xfrm flipV="1">
              <a:off x="1" y="6313580"/>
              <a:ext cx="4561732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F98552-52F4-9047-AF2B-B564254B6122}"/>
                </a:ext>
              </a:extLst>
            </p:cNvPr>
            <p:cNvSpPr/>
            <p:nvPr userDrawn="1"/>
          </p:nvSpPr>
          <p:spPr>
            <a:xfrm flipV="1">
              <a:off x="4561730" y="6313582"/>
              <a:ext cx="2224017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2832512-5415-9F4A-B3DE-A1835FD042C1}"/>
                </a:ext>
              </a:extLst>
            </p:cNvPr>
            <p:cNvSpPr/>
            <p:nvPr userDrawn="1"/>
          </p:nvSpPr>
          <p:spPr>
            <a:xfrm flipV="1">
              <a:off x="6785748" y="6313582"/>
              <a:ext cx="1418031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6512A3A-AA39-464C-BDFF-3917ADF83DE3}"/>
                </a:ext>
              </a:extLst>
            </p:cNvPr>
            <p:cNvSpPr/>
            <p:nvPr userDrawn="1"/>
          </p:nvSpPr>
          <p:spPr>
            <a:xfrm flipV="1">
              <a:off x="8203779" y="6313583"/>
              <a:ext cx="982261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02746B0C-6E9A-E349-9824-476F78973D02}"/>
              </a:ext>
            </a:extLst>
          </p:cNvPr>
          <p:cNvSpPr txBox="1"/>
          <p:nvPr userDrawn="1"/>
        </p:nvSpPr>
        <p:spPr>
          <a:xfrm>
            <a:off x="500001" y="6399856"/>
            <a:ext cx="8777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67439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Layout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53EC34-2F36-E44A-9A57-AD70BB3D49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2629"/>
          <a:stretch/>
        </p:blipFill>
        <p:spPr>
          <a:xfrm>
            <a:off x="9451240" y="575421"/>
            <a:ext cx="2740760" cy="58801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EC1DC9E-E8B2-D747-A215-2B86C89FCFE5}"/>
              </a:ext>
            </a:extLst>
          </p:cNvPr>
          <p:cNvSpPr/>
          <p:nvPr userDrawn="1"/>
        </p:nvSpPr>
        <p:spPr>
          <a:xfrm>
            <a:off x="8407897" y="6354188"/>
            <a:ext cx="2968534" cy="319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5B066-8059-C949-AEA0-571E7B4D7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503" y="726832"/>
            <a:ext cx="8372835" cy="1987336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652442A-998D-BA4A-B87F-38712FA6CF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2505" y="2841946"/>
            <a:ext cx="8372832" cy="1887372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D51B361-A4F8-C64A-A354-648A749D26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2504" y="5486883"/>
            <a:ext cx="2065398" cy="113181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DE45EDE-C757-6544-A7DD-F5A4716C796F}"/>
              </a:ext>
            </a:extLst>
          </p:cNvPr>
          <p:cNvSpPr txBox="1"/>
          <p:nvPr userDrawn="1"/>
        </p:nvSpPr>
        <p:spPr>
          <a:xfrm>
            <a:off x="2915206" y="6354188"/>
            <a:ext cx="8555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3DB8CF"/>
                </a:solidFill>
                <a:latin typeface="Arial Black" panose="020B0A04020102020204" pitchFamily="34" charset="0"/>
              </a:rPr>
              <a:t>Educating Georgia's Future </a:t>
            </a: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by graduating students who are ready to learn, ready to live, and ready to lead.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094C8D7-CE32-CE44-AA98-755454A3A1C2}"/>
              </a:ext>
            </a:extLst>
          </p:cNvPr>
          <p:cNvGrpSpPr/>
          <p:nvPr userDrawn="1"/>
        </p:nvGrpSpPr>
        <p:grpSpPr>
          <a:xfrm rot="10800000">
            <a:off x="3005961" y="6313578"/>
            <a:ext cx="9186039" cy="45719"/>
            <a:chOff x="1" y="6313580"/>
            <a:chExt cx="9186039" cy="457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85DE533-51EA-3D49-9C03-14DC69679354}"/>
                </a:ext>
              </a:extLst>
            </p:cNvPr>
            <p:cNvSpPr/>
            <p:nvPr userDrawn="1"/>
          </p:nvSpPr>
          <p:spPr>
            <a:xfrm flipV="1">
              <a:off x="1" y="6313580"/>
              <a:ext cx="4561732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E12ED5D-7CD9-5741-B9D5-5B76973F24E6}"/>
                </a:ext>
              </a:extLst>
            </p:cNvPr>
            <p:cNvSpPr/>
            <p:nvPr userDrawn="1"/>
          </p:nvSpPr>
          <p:spPr>
            <a:xfrm flipV="1">
              <a:off x="4561730" y="6313582"/>
              <a:ext cx="2224017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D4DA276-7B32-684F-88ED-9DCC6143510D}"/>
                </a:ext>
              </a:extLst>
            </p:cNvPr>
            <p:cNvSpPr/>
            <p:nvPr userDrawn="1"/>
          </p:nvSpPr>
          <p:spPr>
            <a:xfrm flipV="1">
              <a:off x="6785748" y="6313582"/>
              <a:ext cx="1418031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E86B2FB-C4DF-DF4C-9237-74F5513C2B41}"/>
                </a:ext>
              </a:extLst>
            </p:cNvPr>
            <p:cNvSpPr/>
            <p:nvPr userDrawn="1"/>
          </p:nvSpPr>
          <p:spPr>
            <a:xfrm flipV="1">
              <a:off x="8203779" y="6313583"/>
              <a:ext cx="982261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93486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Layout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5C45B6-46B0-184E-B18F-A2920A9AB4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4973"/>
          <a:stretch/>
        </p:blipFill>
        <p:spPr>
          <a:xfrm>
            <a:off x="8359316" y="1166200"/>
            <a:ext cx="3832684" cy="5691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A5B066-8059-C949-AEA0-571E7B4D7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11" y="726832"/>
            <a:ext cx="8156392" cy="1987336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652442A-998D-BA4A-B87F-38712FA6CF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11" y="2841946"/>
            <a:ext cx="8156392" cy="1887372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E285805-BC06-6048-92FB-92AA0CDB2774}"/>
              </a:ext>
            </a:extLst>
          </p:cNvPr>
          <p:cNvSpPr/>
          <p:nvPr userDrawn="1"/>
        </p:nvSpPr>
        <p:spPr>
          <a:xfrm>
            <a:off x="5643182" y="6354188"/>
            <a:ext cx="2968534" cy="319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61E1373-7937-2D41-AA02-6110B044F58F}"/>
              </a:ext>
            </a:extLst>
          </p:cNvPr>
          <p:cNvSpPr/>
          <p:nvPr userDrawn="1"/>
        </p:nvSpPr>
        <p:spPr>
          <a:xfrm>
            <a:off x="5643181" y="6354188"/>
            <a:ext cx="3073873" cy="319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C43CA85-BDBA-ED4E-A0FE-4908A66332BA}"/>
              </a:ext>
            </a:extLst>
          </p:cNvPr>
          <p:cNvSpPr txBox="1"/>
          <p:nvPr userDrawn="1"/>
        </p:nvSpPr>
        <p:spPr>
          <a:xfrm>
            <a:off x="379090" y="6354188"/>
            <a:ext cx="8555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3DB8CF"/>
                </a:solidFill>
                <a:latin typeface="Arial Black" panose="020B0A04020102020204" pitchFamily="34" charset="0"/>
              </a:rPr>
              <a:t>Educating Georgia's Future </a:t>
            </a: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by graduating students who are ready to learn, ready to live, and ready to lead.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8F5E018-A0F6-9343-A232-8119B9C069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7392" y="5186465"/>
            <a:ext cx="1885095" cy="103300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85BEC16-9E99-3A47-9C9B-240C70D382D9}"/>
              </a:ext>
            </a:extLst>
          </p:cNvPr>
          <p:cNvGrpSpPr/>
          <p:nvPr userDrawn="1"/>
        </p:nvGrpSpPr>
        <p:grpSpPr>
          <a:xfrm>
            <a:off x="2" y="6313580"/>
            <a:ext cx="8638902" cy="45719"/>
            <a:chOff x="1" y="6313580"/>
            <a:chExt cx="9186039" cy="457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D6E2621-548B-B248-A4EE-018114110B86}"/>
                </a:ext>
              </a:extLst>
            </p:cNvPr>
            <p:cNvSpPr/>
            <p:nvPr userDrawn="1"/>
          </p:nvSpPr>
          <p:spPr>
            <a:xfrm flipV="1">
              <a:off x="1" y="6313580"/>
              <a:ext cx="4561732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27EDAD6-2D3C-D54A-BB31-5AEEA25107FF}"/>
                </a:ext>
              </a:extLst>
            </p:cNvPr>
            <p:cNvSpPr/>
            <p:nvPr userDrawn="1"/>
          </p:nvSpPr>
          <p:spPr>
            <a:xfrm flipV="1">
              <a:off x="4561730" y="6313582"/>
              <a:ext cx="2224017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6E636B7-92A6-EA45-8DB5-6BABC9AF0A89}"/>
                </a:ext>
              </a:extLst>
            </p:cNvPr>
            <p:cNvSpPr/>
            <p:nvPr userDrawn="1"/>
          </p:nvSpPr>
          <p:spPr>
            <a:xfrm flipV="1">
              <a:off x="6785748" y="6313582"/>
              <a:ext cx="1418031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028E30D-8498-324D-B321-3E24F0817316}"/>
                </a:ext>
              </a:extLst>
            </p:cNvPr>
            <p:cNvSpPr/>
            <p:nvPr userDrawn="1"/>
          </p:nvSpPr>
          <p:spPr>
            <a:xfrm flipV="1">
              <a:off x="8203779" y="6313583"/>
              <a:ext cx="982261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5131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Layout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973EFB-3179-894F-AF60-3B5447DFF3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888" b="13764"/>
          <a:stretch/>
        </p:blipFill>
        <p:spPr>
          <a:xfrm>
            <a:off x="0" y="1484521"/>
            <a:ext cx="5243802" cy="48290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A5B066-8059-C949-AEA0-571E7B4D7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191" y="498699"/>
            <a:ext cx="10664079" cy="1514769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652442A-998D-BA4A-B87F-38712FA6CF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17311" y="2272081"/>
            <a:ext cx="6622020" cy="2457237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6CE7E7B-4B24-094C-871A-7212D713BF16}"/>
              </a:ext>
            </a:extLst>
          </p:cNvPr>
          <p:cNvSpPr txBox="1"/>
          <p:nvPr userDrawn="1"/>
        </p:nvSpPr>
        <p:spPr>
          <a:xfrm>
            <a:off x="762179" y="6380315"/>
            <a:ext cx="6778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Offering a holistic education to </a:t>
            </a:r>
            <a:r>
              <a:rPr lang="en-US" sz="1400" dirty="0">
                <a:solidFill>
                  <a:srgbClr val="3DB8CF"/>
                </a:solidFill>
                <a:latin typeface="Arial Black" panose="020B0A04020102020204" pitchFamily="34" charset="0"/>
              </a:rPr>
              <a:t>each and every child </a:t>
            </a: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in our state.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6DC8929-E461-364A-90E2-5A2AF6C241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62475" y="5565261"/>
            <a:ext cx="2065398" cy="113181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7A57C96-3294-4645-BCFF-553D44360C35}"/>
              </a:ext>
            </a:extLst>
          </p:cNvPr>
          <p:cNvGrpSpPr/>
          <p:nvPr userDrawn="1"/>
        </p:nvGrpSpPr>
        <p:grpSpPr>
          <a:xfrm>
            <a:off x="1" y="6313580"/>
            <a:ext cx="9186039" cy="45719"/>
            <a:chOff x="1" y="6313580"/>
            <a:chExt cx="9186039" cy="4571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21E0B0A-46A3-3244-95AE-9E847C9A2AA5}"/>
                </a:ext>
              </a:extLst>
            </p:cNvPr>
            <p:cNvSpPr/>
            <p:nvPr userDrawn="1"/>
          </p:nvSpPr>
          <p:spPr>
            <a:xfrm flipV="1">
              <a:off x="1" y="6313580"/>
              <a:ext cx="4561732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BF75C0E-7DC7-074E-9B0E-3DD130488456}"/>
                </a:ext>
              </a:extLst>
            </p:cNvPr>
            <p:cNvSpPr/>
            <p:nvPr userDrawn="1"/>
          </p:nvSpPr>
          <p:spPr>
            <a:xfrm flipV="1">
              <a:off x="4561730" y="6313582"/>
              <a:ext cx="2224017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FF0CB4E-DC96-B846-B0AE-8FF4E69FDEF7}"/>
                </a:ext>
              </a:extLst>
            </p:cNvPr>
            <p:cNvSpPr/>
            <p:nvPr userDrawn="1"/>
          </p:nvSpPr>
          <p:spPr>
            <a:xfrm flipV="1">
              <a:off x="6785748" y="6313582"/>
              <a:ext cx="1418031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A955CAB-B66C-164E-B593-B44C8B1DF111}"/>
                </a:ext>
              </a:extLst>
            </p:cNvPr>
            <p:cNvSpPr/>
            <p:nvPr userDrawn="1"/>
          </p:nvSpPr>
          <p:spPr>
            <a:xfrm flipV="1">
              <a:off x="8203779" y="6313583"/>
              <a:ext cx="982261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34772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A6980-D001-A04C-A711-17C6436B8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192" y="725764"/>
            <a:ext cx="10155258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A0E84-26B4-CF4A-9B8A-8FE4CE88B9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2192" y="3702952"/>
            <a:ext cx="10155258" cy="1236700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829510F-94E5-244D-832F-DFCD80EF8D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62475" y="5565261"/>
            <a:ext cx="2065398" cy="113181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11CDB5D-E207-2542-BDCE-33614D184A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56"/>
          <a:stretch/>
        </p:blipFill>
        <p:spPr>
          <a:xfrm>
            <a:off x="1" y="0"/>
            <a:ext cx="667638" cy="685800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1677C477-C855-B04D-A35A-996E84E00F05}"/>
              </a:ext>
            </a:extLst>
          </p:cNvPr>
          <p:cNvGrpSpPr/>
          <p:nvPr userDrawn="1"/>
        </p:nvGrpSpPr>
        <p:grpSpPr>
          <a:xfrm>
            <a:off x="667639" y="6313581"/>
            <a:ext cx="8518401" cy="45719"/>
            <a:chOff x="667640" y="6313581"/>
            <a:chExt cx="7276742" cy="4571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9586D58-39F8-5E46-A02D-39EE80D2F178}"/>
                </a:ext>
              </a:extLst>
            </p:cNvPr>
            <p:cNvSpPr/>
            <p:nvPr userDrawn="1"/>
          </p:nvSpPr>
          <p:spPr>
            <a:xfrm flipV="1">
              <a:off x="667640" y="6313581"/>
              <a:ext cx="3326482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785722B-B8C5-8F41-8376-79561CFA8C14}"/>
                </a:ext>
              </a:extLst>
            </p:cNvPr>
            <p:cNvSpPr/>
            <p:nvPr userDrawn="1"/>
          </p:nvSpPr>
          <p:spPr>
            <a:xfrm flipV="1">
              <a:off x="3994121" y="6313582"/>
              <a:ext cx="1899840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6BB8C3B-1B16-3C48-8DBD-5CB463ECF8BC}"/>
                </a:ext>
              </a:extLst>
            </p:cNvPr>
            <p:cNvSpPr/>
            <p:nvPr userDrawn="1"/>
          </p:nvSpPr>
          <p:spPr>
            <a:xfrm flipV="1">
              <a:off x="5893961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C6B9F5C-6C72-ED4D-9E0A-B11647644EBA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7B858D0-0FA5-4745-BFCB-6DD69CAB5FCF}"/>
              </a:ext>
            </a:extLst>
          </p:cNvPr>
          <p:cNvSpPr txBox="1"/>
          <p:nvPr userDrawn="1"/>
        </p:nvSpPr>
        <p:spPr>
          <a:xfrm>
            <a:off x="500001" y="6399856"/>
            <a:ext cx="8777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09385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8B70E16-E646-A842-945B-CC0849DCD8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3970" y="5961295"/>
            <a:ext cx="1310904" cy="7183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346F0A3-27A7-D946-8A9D-84D6C05D60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56"/>
          <a:stretch/>
        </p:blipFill>
        <p:spPr>
          <a:xfrm>
            <a:off x="1" y="0"/>
            <a:ext cx="667638" cy="685800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DC35F5A8-7B72-C840-B7FB-643C09A11EFB}"/>
              </a:ext>
            </a:extLst>
          </p:cNvPr>
          <p:cNvGrpSpPr/>
          <p:nvPr userDrawn="1"/>
        </p:nvGrpSpPr>
        <p:grpSpPr>
          <a:xfrm>
            <a:off x="667639" y="6313581"/>
            <a:ext cx="8518401" cy="45719"/>
            <a:chOff x="667640" y="6313581"/>
            <a:chExt cx="7276742" cy="4571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F65F714-91C2-814E-B057-4D55B33450E7}"/>
                </a:ext>
              </a:extLst>
            </p:cNvPr>
            <p:cNvSpPr/>
            <p:nvPr userDrawn="1"/>
          </p:nvSpPr>
          <p:spPr>
            <a:xfrm flipV="1">
              <a:off x="667640" y="6313581"/>
              <a:ext cx="3326482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B213A6A-7E76-3042-834C-825CE97144DE}"/>
                </a:ext>
              </a:extLst>
            </p:cNvPr>
            <p:cNvSpPr/>
            <p:nvPr userDrawn="1"/>
          </p:nvSpPr>
          <p:spPr>
            <a:xfrm flipV="1">
              <a:off x="3994121" y="6313582"/>
              <a:ext cx="1899840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1394062-B705-DF48-B693-61F07BBE7413}"/>
                </a:ext>
              </a:extLst>
            </p:cNvPr>
            <p:cNvSpPr/>
            <p:nvPr userDrawn="1"/>
          </p:nvSpPr>
          <p:spPr>
            <a:xfrm flipV="1">
              <a:off x="5893961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65F638D-F77C-5C42-BC39-2A64B6B44C1C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0EAAB75B-0332-8843-BEB0-BE9E2727A0AA}"/>
              </a:ext>
            </a:extLst>
          </p:cNvPr>
          <p:cNvSpPr txBox="1"/>
          <p:nvPr userDrawn="1"/>
        </p:nvSpPr>
        <p:spPr>
          <a:xfrm>
            <a:off x="500001" y="6399856"/>
            <a:ext cx="8777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75021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4B641-817A-354F-9ADD-1E67E8223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573" y="365125"/>
            <a:ext cx="10335228" cy="13255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06BF7-0B31-9D48-8985-A79867633D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8574" y="1825625"/>
            <a:ext cx="4899949" cy="413567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F179FB-AE92-AF4C-89CC-B01B8FA755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825625"/>
            <a:ext cx="5257800" cy="413567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A74E512-2892-954C-8A0B-0EDD95590B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3970" y="5961295"/>
            <a:ext cx="1310904" cy="7183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7DB970E-79C8-D74D-BFCC-444D5F9B45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56"/>
          <a:stretch/>
        </p:blipFill>
        <p:spPr>
          <a:xfrm>
            <a:off x="1" y="0"/>
            <a:ext cx="667638" cy="6858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0A55FC2-6AD0-9644-B0F2-A09BF6FDE9B7}"/>
              </a:ext>
            </a:extLst>
          </p:cNvPr>
          <p:cNvGrpSpPr/>
          <p:nvPr userDrawn="1"/>
        </p:nvGrpSpPr>
        <p:grpSpPr>
          <a:xfrm>
            <a:off x="667639" y="6313581"/>
            <a:ext cx="8518401" cy="45719"/>
            <a:chOff x="667640" y="6313581"/>
            <a:chExt cx="7276742" cy="457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0942E08-2E08-6E46-8D1F-B96E29B550DC}"/>
                </a:ext>
              </a:extLst>
            </p:cNvPr>
            <p:cNvSpPr/>
            <p:nvPr userDrawn="1"/>
          </p:nvSpPr>
          <p:spPr>
            <a:xfrm flipV="1">
              <a:off x="667640" y="6313581"/>
              <a:ext cx="3326482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2D4B15-1B3A-A340-A117-2069694508F8}"/>
                </a:ext>
              </a:extLst>
            </p:cNvPr>
            <p:cNvSpPr/>
            <p:nvPr userDrawn="1"/>
          </p:nvSpPr>
          <p:spPr>
            <a:xfrm flipV="1">
              <a:off x="3994121" y="6313582"/>
              <a:ext cx="1899840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0803A9C-D477-9E42-BDFF-6825F91E2FC8}"/>
                </a:ext>
              </a:extLst>
            </p:cNvPr>
            <p:cNvSpPr/>
            <p:nvPr userDrawn="1"/>
          </p:nvSpPr>
          <p:spPr>
            <a:xfrm flipV="1">
              <a:off x="5893961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0924F1A-DDED-E143-946C-381E1C934C89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BE71CCE-6C58-FD4E-A946-4CD6715915DF}"/>
              </a:ext>
            </a:extLst>
          </p:cNvPr>
          <p:cNvSpPr txBox="1"/>
          <p:nvPr userDrawn="1"/>
        </p:nvSpPr>
        <p:spPr>
          <a:xfrm>
            <a:off x="500001" y="6399856"/>
            <a:ext cx="8777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47475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FBA3B-A499-2E47-8150-D181B46A3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570" y="365125"/>
            <a:ext cx="10336818" cy="13255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E83529-DAFC-1147-A5D6-70E708ABC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8572" y="1681163"/>
            <a:ext cx="497900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B63D84-4173-B044-B43C-57F1E2B246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8570" y="2505075"/>
            <a:ext cx="4979005" cy="34562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DCEEE3-B129-2241-8865-37C8D5BFCD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681163"/>
            <a:ext cx="516096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D83B2E-7114-A944-8756-A48A336847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6" y="2505075"/>
            <a:ext cx="5160961" cy="345622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B6A9678-B7BA-8147-A2C1-D57175E9A4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3970" y="5961295"/>
            <a:ext cx="1310904" cy="7183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54F96D9-83CF-3F4C-B2D8-64A40D438E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56"/>
          <a:stretch/>
        </p:blipFill>
        <p:spPr>
          <a:xfrm>
            <a:off x="1" y="0"/>
            <a:ext cx="667638" cy="685800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52E748F2-67A8-8140-A236-9274093CD681}"/>
              </a:ext>
            </a:extLst>
          </p:cNvPr>
          <p:cNvGrpSpPr/>
          <p:nvPr userDrawn="1"/>
        </p:nvGrpSpPr>
        <p:grpSpPr>
          <a:xfrm>
            <a:off x="667639" y="6313581"/>
            <a:ext cx="8518401" cy="45719"/>
            <a:chOff x="667640" y="6313581"/>
            <a:chExt cx="7276742" cy="4571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2387102-CA84-2C4E-BB9B-197A478CAD6D}"/>
                </a:ext>
              </a:extLst>
            </p:cNvPr>
            <p:cNvSpPr/>
            <p:nvPr userDrawn="1"/>
          </p:nvSpPr>
          <p:spPr>
            <a:xfrm flipV="1">
              <a:off x="667640" y="6313581"/>
              <a:ext cx="3326482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9115AF3-4CC3-5D4B-8908-34F013BA13DE}"/>
                </a:ext>
              </a:extLst>
            </p:cNvPr>
            <p:cNvSpPr/>
            <p:nvPr userDrawn="1"/>
          </p:nvSpPr>
          <p:spPr>
            <a:xfrm flipV="1">
              <a:off x="3994121" y="6313582"/>
              <a:ext cx="1899840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362F276-5889-4C41-A34E-25278A621313}"/>
                </a:ext>
              </a:extLst>
            </p:cNvPr>
            <p:cNvSpPr/>
            <p:nvPr userDrawn="1"/>
          </p:nvSpPr>
          <p:spPr>
            <a:xfrm flipV="1">
              <a:off x="5893961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3F5D4A8-0CD2-5F49-B6DE-5C7BD5629439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BDB6EC88-6276-4742-9984-EE9C534D83AC}"/>
              </a:ext>
            </a:extLst>
          </p:cNvPr>
          <p:cNvSpPr txBox="1"/>
          <p:nvPr userDrawn="1"/>
        </p:nvSpPr>
        <p:spPr>
          <a:xfrm>
            <a:off x="500001" y="6399856"/>
            <a:ext cx="8777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28947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48B60-4320-BD41-A23D-9881A7DD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97" y="365125"/>
            <a:ext cx="10346803" cy="13255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CED1145-C602-C24B-B1AB-F385B8A341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3970" y="5961295"/>
            <a:ext cx="1310904" cy="7183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39A0B55-BA00-394D-92D2-AB7833C6D8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56"/>
          <a:stretch/>
        </p:blipFill>
        <p:spPr>
          <a:xfrm>
            <a:off x="1" y="0"/>
            <a:ext cx="667638" cy="685800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85B08848-CECB-E748-A3CA-CE695AFBE475}"/>
              </a:ext>
            </a:extLst>
          </p:cNvPr>
          <p:cNvGrpSpPr/>
          <p:nvPr userDrawn="1"/>
        </p:nvGrpSpPr>
        <p:grpSpPr>
          <a:xfrm>
            <a:off x="667639" y="6313581"/>
            <a:ext cx="8518401" cy="45719"/>
            <a:chOff x="667640" y="6313581"/>
            <a:chExt cx="7276742" cy="4571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0CCB325-71CD-8E4B-A00D-622871C42111}"/>
                </a:ext>
              </a:extLst>
            </p:cNvPr>
            <p:cNvSpPr/>
            <p:nvPr userDrawn="1"/>
          </p:nvSpPr>
          <p:spPr>
            <a:xfrm flipV="1">
              <a:off x="667640" y="6313581"/>
              <a:ext cx="3326482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9F771F7-8F1C-A044-94C0-679FEE50F013}"/>
                </a:ext>
              </a:extLst>
            </p:cNvPr>
            <p:cNvSpPr/>
            <p:nvPr userDrawn="1"/>
          </p:nvSpPr>
          <p:spPr>
            <a:xfrm flipV="1">
              <a:off x="3994121" y="6313582"/>
              <a:ext cx="1899840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D224A36-1EDE-3349-8FF6-84C64F5AB1A4}"/>
                </a:ext>
              </a:extLst>
            </p:cNvPr>
            <p:cNvSpPr/>
            <p:nvPr userDrawn="1"/>
          </p:nvSpPr>
          <p:spPr>
            <a:xfrm flipV="1">
              <a:off x="5893961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28717E4-FB0F-1143-AB47-C4A364C045BE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C8F01FBF-C4DA-414C-9226-A13CF75D190C}"/>
              </a:ext>
            </a:extLst>
          </p:cNvPr>
          <p:cNvSpPr txBox="1"/>
          <p:nvPr userDrawn="1"/>
        </p:nvSpPr>
        <p:spPr>
          <a:xfrm>
            <a:off x="500001" y="6399856"/>
            <a:ext cx="8777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04484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A5A93-23C3-0746-A715-D64C3AD28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413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1BE06-20B9-5947-B648-4DF552BBB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14A443-8FC6-1342-B280-DB3551A63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13413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F0EED81-B82A-B747-AE28-CB73B8C2E5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3970" y="5961295"/>
            <a:ext cx="1310904" cy="7183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0E93CD1-E881-424A-B8FF-22DB41E085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56"/>
          <a:stretch/>
        </p:blipFill>
        <p:spPr>
          <a:xfrm>
            <a:off x="1" y="0"/>
            <a:ext cx="667638" cy="68580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78F804A-2072-1D44-8377-B5662A69B560}"/>
              </a:ext>
            </a:extLst>
          </p:cNvPr>
          <p:cNvGrpSpPr/>
          <p:nvPr userDrawn="1"/>
        </p:nvGrpSpPr>
        <p:grpSpPr>
          <a:xfrm>
            <a:off x="667639" y="6313581"/>
            <a:ext cx="8518401" cy="45719"/>
            <a:chOff x="667640" y="6313581"/>
            <a:chExt cx="7276742" cy="457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AF60F1C-6E2D-2542-B253-365280E7CE06}"/>
                </a:ext>
              </a:extLst>
            </p:cNvPr>
            <p:cNvSpPr/>
            <p:nvPr userDrawn="1"/>
          </p:nvSpPr>
          <p:spPr>
            <a:xfrm flipV="1">
              <a:off x="667640" y="6313581"/>
              <a:ext cx="3326482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851B1AF-95E6-9B43-AB7C-104D79B69FDB}"/>
                </a:ext>
              </a:extLst>
            </p:cNvPr>
            <p:cNvSpPr/>
            <p:nvPr userDrawn="1"/>
          </p:nvSpPr>
          <p:spPr>
            <a:xfrm flipV="1">
              <a:off x="3994121" y="6313582"/>
              <a:ext cx="1899840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449035B-37ED-9946-B912-A069C9028A02}"/>
                </a:ext>
              </a:extLst>
            </p:cNvPr>
            <p:cNvSpPr/>
            <p:nvPr userDrawn="1"/>
          </p:nvSpPr>
          <p:spPr>
            <a:xfrm flipV="1">
              <a:off x="5893961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1A931A9-D254-C04D-BB0A-5B6E8F37C019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00BC07F-CD45-234D-9E2F-BE3563A28625}"/>
              </a:ext>
            </a:extLst>
          </p:cNvPr>
          <p:cNvSpPr txBox="1"/>
          <p:nvPr userDrawn="1"/>
        </p:nvSpPr>
        <p:spPr>
          <a:xfrm>
            <a:off x="500001" y="6399856"/>
            <a:ext cx="8777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92204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7C0B69-71D6-4445-AF21-1F5367AC9F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8F0B79-0C5F-C446-A2DD-FD0EBFCBB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3970" y="5961295"/>
            <a:ext cx="1310904" cy="718360"/>
          </a:xfrm>
          <a:prstGeom prst="rect">
            <a:avLst/>
          </a:prstGeom>
        </p:spPr>
      </p:pic>
      <p:sp>
        <p:nvSpPr>
          <p:cNvPr id="35" name="Title 1">
            <a:extLst>
              <a:ext uri="{FF2B5EF4-FFF2-40B4-BE49-F238E27FC236}">
                <a16:creationId xmlns:a16="http://schemas.microsoft.com/office/drawing/2014/main" id="{1428C91C-012E-9445-80D1-A3C3DF892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413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4735E7FF-08F1-C14B-8703-3F75F32958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13413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6A0C610-EB47-4143-AA2A-BA7BADD522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56"/>
          <a:stretch/>
        </p:blipFill>
        <p:spPr>
          <a:xfrm>
            <a:off x="1" y="0"/>
            <a:ext cx="667638" cy="685800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4CB1FFBC-61FF-9A41-B6A9-0733BB47074F}"/>
              </a:ext>
            </a:extLst>
          </p:cNvPr>
          <p:cNvGrpSpPr/>
          <p:nvPr userDrawn="1"/>
        </p:nvGrpSpPr>
        <p:grpSpPr>
          <a:xfrm>
            <a:off x="667639" y="6313581"/>
            <a:ext cx="8518401" cy="45719"/>
            <a:chOff x="667640" y="6313581"/>
            <a:chExt cx="7276742" cy="45719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0563FDA-9870-154E-90CD-D8BF9E467629}"/>
                </a:ext>
              </a:extLst>
            </p:cNvPr>
            <p:cNvSpPr/>
            <p:nvPr userDrawn="1"/>
          </p:nvSpPr>
          <p:spPr>
            <a:xfrm flipV="1">
              <a:off x="667640" y="6313581"/>
              <a:ext cx="3326482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146C673-354A-5A45-A2DE-5B707450E5F9}"/>
                </a:ext>
              </a:extLst>
            </p:cNvPr>
            <p:cNvSpPr/>
            <p:nvPr userDrawn="1"/>
          </p:nvSpPr>
          <p:spPr>
            <a:xfrm flipV="1">
              <a:off x="3994121" y="6313582"/>
              <a:ext cx="1899840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29C93BD-1BE7-DB43-9F49-3FA711B2CE33}"/>
                </a:ext>
              </a:extLst>
            </p:cNvPr>
            <p:cNvSpPr/>
            <p:nvPr userDrawn="1"/>
          </p:nvSpPr>
          <p:spPr>
            <a:xfrm flipV="1">
              <a:off x="5893961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62B19FE-AF25-EE4E-81D5-C5A12A9EE31D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DEB3BBD5-88DD-C344-A0A0-AC41198C6316}"/>
              </a:ext>
            </a:extLst>
          </p:cNvPr>
          <p:cNvSpPr txBox="1"/>
          <p:nvPr userDrawn="1"/>
        </p:nvSpPr>
        <p:spPr>
          <a:xfrm>
            <a:off x="500001" y="6399856"/>
            <a:ext cx="8777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69957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10C99-323D-B54B-977E-C6B2D8A1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572" y="365125"/>
            <a:ext cx="10335228" cy="13255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499C75-9876-0B46-AEC2-8E12066D4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18570" y="1825625"/>
            <a:ext cx="10335229" cy="40481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70535AB-C9B3-2448-A691-A060D8085B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3970" y="5961295"/>
            <a:ext cx="1310904" cy="7183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D242A62-A080-0747-BEFD-E28A32789A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56"/>
          <a:stretch/>
        </p:blipFill>
        <p:spPr>
          <a:xfrm>
            <a:off x="1" y="0"/>
            <a:ext cx="667638" cy="68580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1AA8735-EC2F-2842-81EB-3E8B021C521A}"/>
              </a:ext>
            </a:extLst>
          </p:cNvPr>
          <p:cNvGrpSpPr/>
          <p:nvPr userDrawn="1"/>
        </p:nvGrpSpPr>
        <p:grpSpPr>
          <a:xfrm>
            <a:off x="667639" y="6313581"/>
            <a:ext cx="8518401" cy="45719"/>
            <a:chOff x="667640" y="6313581"/>
            <a:chExt cx="7276742" cy="45719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B6AB9FD-17D2-7147-B0EB-37687BCF258A}"/>
                </a:ext>
              </a:extLst>
            </p:cNvPr>
            <p:cNvSpPr/>
            <p:nvPr userDrawn="1"/>
          </p:nvSpPr>
          <p:spPr>
            <a:xfrm flipV="1">
              <a:off x="667640" y="6313581"/>
              <a:ext cx="3326482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4BB6FD5-4B6B-AA4F-BAC6-4B90AAA4CCDA}"/>
                </a:ext>
              </a:extLst>
            </p:cNvPr>
            <p:cNvSpPr/>
            <p:nvPr userDrawn="1"/>
          </p:nvSpPr>
          <p:spPr>
            <a:xfrm flipV="1">
              <a:off x="3994121" y="6313582"/>
              <a:ext cx="1899840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0E99926-89B7-9941-B16D-9DC3C9A4259A}"/>
                </a:ext>
              </a:extLst>
            </p:cNvPr>
            <p:cNvSpPr/>
            <p:nvPr userDrawn="1"/>
          </p:nvSpPr>
          <p:spPr>
            <a:xfrm flipV="1">
              <a:off x="5893961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9843EEC-4B42-054E-A1A3-C944651ACB3C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9D9615E6-08EC-9F46-A83B-290507DACCE8}"/>
              </a:ext>
            </a:extLst>
          </p:cNvPr>
          <p:cNvSpPr txBox="1"/>
          <p:nvPr userDrawn="1"/>
        </p:nvSpPr>
        <p:spPr>
          <a:xfrm>
            <a:off x="500001" y="6399856"/>
            <a:ext cx="8777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83729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02BF20-1D85-0340-896C-175051B234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529440"/>
          </a:xfrm>
        </p:spPr>
        <p:txBody>
          <a:bodyPr vert="eaVert"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7F3749-B231-4344-BD8F-44301C84DD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996" y="365125"/>
            <a:ext cx="7565503" cy="552944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3548ACB-CE25-5747-95D3-4D92963AA0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3970" y="5961295"/>
            <a:ext cx="1310904" cy="7183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D6425B4-BE9D-AC47-8A12-2F41D2F8D3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56"/>
          <a:stretch/>
        </p:blipFill>
        <p:spPr>
          <a:xfrm>
            <a:off x="1" y="0"/>
            <a:ext cx="667638" cy="68580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BE1CA8C8-F587-2148-B835-FE8EFB9CD2F0}"/>
              </a:ext>
            </a:extLst>
          </p:cNvPr>
          <p:cNvGrpSpPr/>
          <p:nvPr userDrawn="1"/>
        </p:nvGrpSpPr>
        <p:grpSpPr>
          <a:xfrm>
            <a:off x="667639" y="6313581"/>
            <a:ext cx="8518401" cy="45719"/>
            <a:chOff x="667640" y="6313581"/>
            <a:chExt cx="7276742" cy="45719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379A7F5-1E38-1442-A70A-77374F052959}"/>
                </a:ext>
              </a:extLst>
            </p:cNvPr>
            <p:cNvSpPr/>
            <p:nvPr userDrawn="1"/>
          </p:nvSpPr>
          <p:spPr>
            <a:xfrm flipV="1">
              <a:off x="667640" y="6313581"/>
              <a:ext cx="3326482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827568B-5692-B744-BE33-34339ADF1CCC}"/>
                </a:ext>
              </a:extLst>
            </p:cNvPr>
            <p:cNvSpPr/>
            <p:nvPr userDrawn="1"/>
          </p:nvSpPr>
          <p:spPr>
            <a:xfrm flipV="1">
              <a:off x="3994121" y="6313582"/>
              <a:ext cx="1899840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3E0D8E0-D7A2-0B41-AFED-AC34D6C32C8D}"/>
                </a:ext>
              </a:extLst>
            </p:cNvPr>
            <p:cNvSpPr/>
            <p:nvPr userDrawn="1"/>
          </p:nvSpPr>
          <p:spPr>
            <a:xfrm flipV="1">
              <a:off x="5893961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46FFCEF-FF59-EE47-8918-A6147954A3EE}"/>
                </a:ext>
              </a:extLst>
            </p:cNvPr>
            <p:cNvSpPr/>
            <p:nvPr userDrawn="1"/>
          </p:nvSpPr>
          <p:spPr>
            <a:xfrm flipV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466509F-4920-C648-B878-22C63E68DBC6}"/>
              </a:ext>
            </a:extLst>
          </p:cNvPr>
          <p:cNvSpPr txBox="1"/>
          <p:nvPr userDrawn="1"/>
        </p:nvSpPr>
        <p:spPr>
          <a:xfrm>
            <a:off x="500001" y="6399856"/>
            <a:ext cx="8777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Richard Woods, Georgia’s School Superintendent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Georgia Department of Education </a:t>
            </a:r>
            <a:r>
              <a:rPr lang="en-US" sz="1400" b="1" dirty="0">
                <a:solidFill>
                  <a:srgbClr val="1186CA"/>
                </a:solidFill>
              </a:rPr>
              <a:t>|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400" b="1" i="1" dirty="0">
                <a:solidFill>
                  <a:schemeClr val="bg2">
                    <a:lumMod val="50000"/>
                  </a:schemeClr>
                </a:solidFill>
              </a:rPr>
              <a:t>Educating Georgia’s Future </a:t>
            </a:r>
          </a:p>
          <a:p>
            <a:pPr algn="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268168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4ECACE1D-D749-1448-B288-BA41DDD90F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558" r="5772" b="22682"/>
          <a:stretch/>
        </p:blipFill>
        <p:spPr>
          <a:xfrm>
            <a:off x="4409667" y="0"/>
            <a:ext cx="7782333" cy="6858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6A4B0FC-CEDC-2F4F-B098-8ABDDCD6AE74}"/>
              </a:ext>
            </a:extLst>
          </p:cNvPr>
          <p:cNvSpPr txBox="1"/>
          <p:nvPr userDrawn="1"/>
        </p:nvSpPr>
        <p:spPr>
          <a:xfrm>
            <a:off x="6073138" y="5303447"/>
            <a:ext cx="5737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0" dirty="0">
                <a:solidFill>
                  <a:srgbClr val="44883E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EDUCATING </a:t>
            </a:r>
          </a:p>
          <a:p>
            <a:pPr algn="ctr"/>
            <a:r>
              <a:rPr lang="en-US" sz="3600" b="1" i="0" dirty="0">
                <a:solidFill>
                  <a:srgbClr val="44883E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GEORGIA’S FUTURE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0FB2617-9E97-5F41-AC27-C280E9EB05CC}"/>
              </a:ext>
            </a:extLst>
          </p:cNvPr>
          <p:cNvSpPr txBox="1"/>
          <p:nvPr userDrawn="1"/>
        </p:nvSpPr>
        <p:spPr>
          <a:xfrm>
            <a:off x="6055208" y="5285517"/>
            <a:ext cx="5737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EDUCATING </a:t>
            </a:r>
          </a:p>
          <a:p>
            <a:pPr algn="ctr"/>
            <a:r>
              <a:rPr lang="en-US" sz="36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GEORGIA’S FUTURE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3018D3C-8322-3948-8F89-460A1FE1CC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3129" y="4916135"/>
            <a:ext cx="2621923" cy="143678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FDFCB34-42B9-ED45-AEBD-6EF6958D13AA}"/>
              </a:ext>
            </a:extLst>
          </p:cNvPr>
          <p:cNvSpPr txBox="1"/>
          <p:nvPr userDrawn="1"/>
        </p:nvSpPr>
        <p:spPr>
          <a:xfrm>
            <a:off x="502528" y="1084109"/>
            <a:ext cx="288765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500" b="1" i="0" dirty="0" err="1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www.gadoe.org</a:t>
            </a:r>
            <a:endParaRPr lang="en-US" sz="2500" b="1" i="0" dirty="0">
              <a:solidFill>
                <a:srgbClr val="4488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1FA931C-229E-6649-96CF-CD2E46ACEB6F}"/>
              </a:ext>
            </a:extLst>
          </p:cNvPr>
          <p:cNvSpPr txBox="1"/>
          <p:nvPr userDrawn="1"/>
        </p:nvSpPr>
        <p:spPr>
          <a:xfrm>
            <a:off x="2208279" y="1773621"/>
            <a:ext cx="2195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1800" dirty="0" err="1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georgiadeptofed</a:t>
            </a:r>
            <a:endParaRPr lang="en-US" sz="1800" dirty="0">
              <a:solidFill>
                <a:srgbClr val="4488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D534DB3-4BB3-EE4A-81E3-882C0321E4A5}"/>
              </a:ext>
            </a:extLst>
          </p:cNvPr>
          <p:cNvSpPr txBox="1"/>
          <p:nvPr userDrawn="1"/>
        </p:nvSpPr>
        <p:spPr>
          <a:xfrm>
            <a:off x="1065278" y="2401594"/>
            <a:ext cx="5139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 err="1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youtube.com</a:t>
            </a:r>
            <a:r>
              <a:rPr lang="en-US" sz="1800" dirty="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/c/</a:t>
            </a:r>
            <a:r>
              <a:rPr lang="en-US" sz="1800" dirty="0" err="1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GeorgiaDepartmentofEducation</a:t>
            </a:r>
            <a:endParaRPr lang="en-US" sz="1800" dirty="0">
              <a:solidFill>
                <a:srgbClr val="4488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A856A19-2FF6-DA43-88D4-5AAA6D0F13E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5421" y="1649807"/>
            <a:ext cx="1648437" cy="57615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E510AEB-0251-6F4D-BEF3-1734B0E0F73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63129" y="2287976"/>
            <a:ext cx="538810" cy="55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9155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 Sli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C8E2EA7-9B0A-F74C-A822-40A3E7DBDB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3" b="10499"/>
          <a:stretch/>
        </p:blipFill>
        <p:spPr>
          <a:xfrm>
            <a:off x="249383" y="100457"/>
            <a:ext cx="4588888" cy="675754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7FD2752-9C3D-D24A-8560-57C632C9E58E}"/>
              </a:ext>
            </a:extLst>
          </p:cNvPr>
          <p:cNvSpPr txBox="1"/>
          <p:nvPr userDrawn="1"/>
        </p:nvSpPr>
        <p:spPr>
          <a:xfrm>
            <a:off x="4791920" y="1492304"/>
            <a:ext cx="623387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Offering a holistic education 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3DB8CF"/>
                </a:solidFill>
                <a:latin typeface="Arial Black" panose="020B0A04020102020204" pitchFamily="34" charset="0"/>
              </a:rPr>
              <a:t>each and every child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in our state.</a:t>
            </a:r>
          </a:p>
          <a:p>
            <a:pPr algn="l"/>
            <a:endParaRPr lang="en-US" sz="2400" dirty="0">
              <a:solidFill>
                <a:srgbClr val="44883E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F83A88-BE27-FE4D-9A58-5536A430F353}"/>
              </a:ext>
            </a:extLst>
          </p:cNvPr>
          <p:cNvSpPr txBox="1"/>
          <p:nvPr userDrawn="1"/>
        </p:nvSpPr>
        <p:spPr>
          <a:xfrm>
            <a:off x="5304901" y="4969573"/>
            <a:ext cx="2887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i="0" dirty="0" err="1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www.gadoe.org</a:t>
            </a:r>
            <a:endParaRPr lang="en-US" sz="2400" b="1" i="0" dirty="0">
              <a:solidFill>
                <a:srgbClr val="4488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AB7B59-DF88-0C44-9399-1C0861BBB9F6}"/>
              </a:ext>
            </a:extLst>
          </p:cNvPr>
          <p:cNvSpPr txBox="1"/>
          <p:nvPr userDrawn="1"/>
        </p:nvSpPr>
        <p:spPr>
          <a:xfrm>
            <a:off x="6277931" y="5583943"/>
            <a:ext cx="1903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1600" dirty="0" err="1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georgiadeptofed</a:t>
            </a:r>
            <a:endParaRPr lang="en-US" sz="1600" dirty="0">
              <a:solidFill>
                <a:srgbClr val="4488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A32536-CB82-6C40-BA18-133C8317701D}"/>
              </a:ext>
            </a:extLst>
          </p:cNvPr>
          <p:cNvSpPr txBox="1"/>
          <p:nvPr userDrawn="1"/>
        </p:nvSpPr>
        <p:spPr>
          <a:xfrm>
            <a:off x="5315615" y="6076845"/>
            <a:ext cx="2873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err="1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youtube.com</a:t>
            </a:r>
            <a:r>
              <a:rPr lang="en-US" sz="1600" dirty="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600" dirty="0" err="1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georgiadeptofed</a:t>
            </a:r>
            <a:endParaRPr lang="en-US" sz="1600" dirty="0">
              <a:solidFill>
                <a:srgbClr val="4488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783A3B4-65C2-B841-ABCB-556BC839D8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98538" y="4969574"/>
            <a:ext cx="2806185" cy="153775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7E41D77-5E70-8A40-8333-FCB105C655D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38219" y="5488432"/>
            <a:ext cx="1462862" cy="51129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28DA98D-B8E9-2A47-8143-28D49C551F5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38322" y="5995822"/>
            <a:ext cx="478153" cy="49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193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 Sli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F8EA9F8-4EB4-4141-A55A-AFFD7351C26B}"/>
              </a:ext>
            </a:extLst>
          </p:cNvPr>
          <p:cNvSpPr txBox="1"/>
          <p:nvPr userDrawn="1"/>
        </p:nvSpPr>
        <p:spPr>
          <a:xfrm>
            <a:off x="823947" y="647661"/>
            <a:ext cx="62338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Preparing students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dirty="0">
                <a:solidFill>
                  <a:srgbClr val="3DB8CF"/>
                </a:solidFill>
                <a:latin typeface="Arial Black" panose="020B0A04020102020204" pitchFamily="34" charset="0"/>
              </a:rPr>
              <a:t>for life</a:t>
            </a:r>
            <a:r>
              <a:rPr lang="en-US" sz="5400" dirty="0">
                <a:solidFill>
                  <a:srgbClr val="3DB8CF"/>
                </a:solidFill>
                <a:latin typeface="Arial Black" panose="020B0A04020102020204" pitchFamily="34" charset="0"/>
              </a:rPr>
              <a:t>.</a:t>
            </a:r>
            <a:endParaRPr lang="en-US" sz="8800" dirty="0">
              <a:solidFill>
                <a:srgbClr val="3DB8CF"/>
              </a:solidFill>
              <a:latin typeface="Arial Black" panose="020B0A040201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C466700-001A-1944-9CB8-C38F1267CF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7691" y="4969574"/>
            <a:ext cx="2806185" cy="15377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49CB94-2EA3-EA4E-A3E8-31D86DBED0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637" b="9350"/>
          <a:stretch/>
        </p:blipFill>
        <p:spPr>
          <a:xfrm>
            <a:off x="8057020" y="142096"/>
            <a:ext cx="3927162" cy="671590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0CC7ABE-AE1E-5147-8902-937CDCDE3AFC}"/>
              </a:ext>
            </a:extLst>
          </p:cNvPr>
          <p:cNvSpPr txBox="1"/>
          <p:nvPr userDrawn="1"/>
        </p:nvSpPr>
        <p:spPr>
          <a:xfrm>
            <a:off x="867691" y="2936238"/>
            <a:ext cx="2887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i="0" dirty="0" err="1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www.gadoe.org</a:t>
            </a:r>
            <a:endParaRPr lang="en-US" sz="2400" b="1" i="0" dirty="0">
              <a:solidFill>
                <a:srgbClr val="4488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CDB1F1-E1A3-294F-B166-8DD886BD96FA}"/>
              </a:ext>
            </a:extLst>
          </p:cNvPr>
          <p:cNvSpPr txBox="1"/>
          <p:nvPr userDrawn="1"/>
        </p:nvSpPr>
        <p:spPr>
          <a:xfrm>
            <a:off x="2444834" y="3503800"/>
            <a:ext cx="2887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2000" dirty="0" err="1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georgiadeptofed</a:t>
            </a:r>
            <a:endParaRPr lang="en-US" sz="2000" dirty="0">
              <a:solidFill>
                <a:srgbClr val="4488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AC2528-BBA1-FA40-94D3-AC9BD46C7885}"/>
              </a:ext>
            </a:extLst>
          </p:cNvPr>
          <p:cNvSpPr txBox="1"/>
          <p:nvPr userDrawn="1"/>
        </p:nvSpPr>
        <p:spPr>
          <a:xfrm>
            <a:off x="1386525" y="3996856"/>
            <a:ext cx="5665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youtube.com</a:t>
            </a:r>
            <a:r>
              <a:rPr lang="en-US" sz="2000" dirty="0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/c/</a:t>
            </a:r>
            <a:r>
              <a:rPr lang="en-US" sz="2000" dirty="0" err="1">
                <a:solidFill>
                  <a:srgbClr val="448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GeorgiaDepartmentofEducation</a:t>
            </a:r>
            <a:endParaRPr lang="en-US" sz="2000" dirty="0">
              <a:solidFill>
                <a:srgbClr val="4488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499CE37-65B0-4940-BA7B-E1091D7E11E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09129" y="3455097"/>
            <a:ext cx="1462862" cy="51129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0BAB10A-A074-074B-B3E2-497C2826E4B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09232" y="3962487"/>
            <a:ext cx="478153" cy="49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60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F79BD0-8707-0E44-988E-38DBD59EB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678A1-AE6C-BC48-91DE-D41D7CA16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6269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3" r:id="rId4"/>
    <p:sldLayoutId id="2147483665" r:id="rId5"/>
    <p:sldLayoutId id="2147483662" r:id="rId6"/>
    <p:sldLayoutId id="2147483670" r:id="rId7"/>
    <p:sldLayoutId id="2147483651" r:id="rId8"/>
    <p:sldLayoutId id="2147483655" r:id="rId9"/>
    <p:sldLayoutId id="2147483652" r:id="rId10"/>
    <p:sldLayoutId id="2147483653" r:id="rId11"/>
    <p:sldLayoutId id="2147483654" r:id="rId12"/>
    <p:sldLayoutId id="2147483656" r:id="rId13"/>
    <p:sldLayoutId id="2147483657" r:id="rId14"/>
    <p:sldLayoutId id="2147483658" r:id="rId15"/>
    <p:sldLayoutId id="2147483659" r:id="rId16"/>
    <p:sldLayoutId id="2147483667" r:id="rId17"/>
    <p:sldLayoutId id="2147483668" r:id="rId18"/>
    <p:sldLayoutId id="214748367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44883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eorgiainsights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issuu.com/georgiadoe/docs/gadoe_annual_report_201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csaxon@doe.k12.ga.u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mmoe@doe.k12.ga.us" TargetMode="External"/><Relationship Id="rId4" Type="http://schemas.openxmlformats.org/officeDocument/2006/relationships/hyperlink" Target="mailto:cambler@doe.k12.ga.u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7AE27-B8C5-4268-85E5-D3E5490AB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GaDOE</a:t>
            </a:r>
            <a:r>
              <a:rPr lang="en-US" dirty="0"/>
              <a:t>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BFE94-06F4-4AE5-ABDC-C4AA7144A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36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sz="24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sz="24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sz="24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GADA</a:t>
            </a:r>
          </a:p>
          <a:p>
            <a:pPr marL="0" indent="0" algn="r">
              <a:buNone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April 29, 2019</a:t>
            </a:r>
          </a:p>
          <a:p>
            <a:pPr marL="0" indent="0" algn="r">
              <a:buNone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Karen Wyler, TLSD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81B0F-7197-4A28-BE0D-FD49E05799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946AD6-8C64-429E-992D-7AFFFE577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3E4CEF-BB1E-48C7-AE93-F39F6AA99AD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997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67B6E-DB53-4E6B-BF5F-91A034651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hlinkClick r:id="rId2"/>
              </a:rPr>
              <a:t>Georgia Insights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19A42-8A30-4597-92EA-789E069B2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Georgia Insights utilizes the data the state already collects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Focuses on improving the clarity and accessibility of district and school-level data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Equips educators, parents, and communities with the tools they need to enact positive change</a:t>
            </a:r>
          </a:p>
        </p:txBody>
      </p:sp>
    </p:spTree>
    <p:extLst>
      <p:ext uri="{BB962C8B-B14F-4D97-AF65-F5344CB8AC3E}">
        <p14:creationId xmlns:p14="http://schemas.microsoft.com/office/powerpoint/2010/main" val="657878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80D0B-5037-491D-8AF5-ADD570478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GaDOE</a:t>
            </a:r>
            <a:r>
              <a:rPr lang="en-US" dirty="0"/>
              <a:t> 2019 Annual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7F068-F096-438A-A34F-E57380821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5892" y="1388962"/>
            <a:ext cx="10207907" cy="457233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22E73605-FB01-4641-8047-0270FD47A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210" y="1388962"/>
            <a:ext cx="5856789" cy="475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067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28922C56-C90B-414B-B50E-B1F4B3624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5049" y="334017"/>
            <a:ext cx="6987397" cy="1325563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en-US" altLang="en-US" sz="36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GaDOE</a:t>
            </a:r>
            <a:r>
              <a:rPr lang="en-US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ATL 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85021-0416-4A8F-903C-55FA8779D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752600"/>
            <a:ext cx="8229600" cy="4560888"/>
          </a:xfrm>
        </p:spPr>
        <p:txBody>
          <a:bodyPr rtlCol="0">
            <a:normAutofit/>
          </a:bodyPr>
          <a:lstStyle/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en-US" sz="17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Cindy Saxon, Associate Superintendent</a:t>
            </a: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en-US" sz="17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 and Leader Support and Development</a:t>
            </a: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en-US" sz="1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csaxon@doe.k12.ga.us</a:t>
            </a:r>
            <a:endParaRPr lang="en-US" sz="17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endParaRPr lang="en-US" sz="17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en-US" sz="17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Carly Ambler, Program Manager</a:t>
            </a: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en-US" sz="17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 and Leader Support and Development</a:t>
            </a: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en-US" sz="1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cambler@doe.k12.ga.us</a:t>
            </a:r>
            <a:endParaRPr lang="en-US" sz="17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endParaRPr lang="en-US" sz="17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en-US" sz="17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Melinda Moe, Program Manager</a:t>
            </a: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en-US" sz="17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 and Leader Support and Development</a:t>
            </a: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en-US" sz="1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mmoe@doe.k12.ga.us</a:t>
            </a:r>
            <a:endParaRPr lang="en-US" sz="17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endParaRPr lang="en-US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endParaRPr lang="en-US" dirty="0">
              <a:solidFill>
                <a:schemeClr val="tx2"/>
              </a:solidFill>
            </a:endParaRP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 3" charset="2"/>
              <a:buChar char="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440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28922C56-C90B-414B-B50E-B1F4B3624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5049" y="334017"/>
            <a:ext cx="6987397" cy="1325563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en-US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Field 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85021-0416-4A8F-903C-55FA8779D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567544"/>
            <a:ext cx="8229600" cy="4745945"/>
          </a:xfrm>
        </p:spPr>
        <p:txBody>
          <a:bodyPr rtlCol="0">
            <a:normAutofit/>
          </a:bodyPr>
          <a:lstStyle/>
          <a:p>
            <a:pPr marL="274320" indent="-274320" algn="ctr">
              <a:buClr>
                <a:schemeClr val="accent3"/>
              </a:buClr>
              <a:buNone/>
              <a:defRPr/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Dr. Kathy Reese,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GaDOE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Teacher and Leader Support and Development</a:t>
            </a: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Leader Induction/P20 Collaboratives</a:t>
            </a: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kreese@doe.k12.ga.us</a:t>
            </a: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Dr. Karen Wyler,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GaDOE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Teacher and Leader Support and Development</a:t>
            </a: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Teacher Induction/P20 Collaboratives</a:t>
            </a: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kwyler@doe.k12.ga.us</a:t>
            </a: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endParaRPr lang="en-US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endParaRPr lang="en-US" dirty="0">
              <a:solidFill>
                <a:schemeClr val="tx2"/>
              </a:solidFill>
            </a:endParaRPr>
          </a:p>
          <a:p>
            <a:pPr marL="274320" indent="-274320" algn="ctr">
              <a:buClr>
                <a:schemeClr val="accent3"/>
              </a:buClr>
              <a:buNone/>
              <a:defRPr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 3" charset="2"/>
              <a:buChar char="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849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406B87-0B59-493D-B6C7-6BAB10F72A39}"/>
              </a:ext>
            </a:extLst>
          </p:cNvPr>
          <p:cNvSpPr/>
          <p:nvPr/>
        </p:nvSpPr>
        <p:spPr>
          <a:xfrm>
            <a:off x="590177" y="316251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721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28F94BF021B745BF0665B8E3461F70" ma:contentTypeVersion="0" ma:contentTypeDescription="Create a new document." ma:contentTypeScope="" ma:versionID="826d4acff0da6788777be0fec0dd74a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D8D5EE9-7620-4BD4-B598-A4E3BC2758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1EFD1BE-57D5-4C14-BED6-073BF9C305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6989A0-5713-4E29-B35F-5C6CD0CF3D92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12448</TotalTime>
  <Words>180</Words>
  <Application>Microsoft Office PowerPoint</Application>
  <PresentationFormat>Widescreen</PresentationFormat>
  <Paragraphs>49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Calibri</vt:lpstr>
      <vt:lpstr>Wingdings</vt:lpstr>
      <vt:lpstr>Wingdings 3</vt:lpstr>
      <vt:lpstr>Office Theme</vt:lpstr>
      <vt:lpstr>GaDOE Updates</vt:lpstr>
      <vt:lpstr>Georgia Insights</vt:lpstr>
      <vt:lpstr>GaDOE 2019 Annual Report</vt:lpstr>
      <vt:lpstr>GaDOE ATL Contact Information</vt:lpstr>
      <vt:lpstr>Field Contact Information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Karen Wyler</cp:lastModifiedBy>
  <cp:revision>202</cp:revision>
  <dcterms:created xsi:type="dcterms:W3CDTF">2018-12-04T19:58:15Z</dcterms:created>
  <dcterms:modified xsi:type="dcterms:W3CDTF">2019-04-26T16:04:27Z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0x010100BB28F94BF021B745BF0665B8E3461F70</vt:lpwstr>
  </property>
</Properties>
</file>