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1"/>
  </p:notesMasterIdLst>
  <p:sldIdLst>
    <p:sldId id="256" r:id="rId2"/>
    <p:sldId id="257" r:id="rId3"/>
    <p:sldId id="258" r:id="rId4"/>
    <p:sldId id="262" r:id="rId5"/>
    <p:sldId id="259" r:id="rId6"/>
    <p:sldId id="260" r:id="rId7"/>
    <p:sldId id="261"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762"/>
    <p:restoredTop sz="86395"/>
  </p:normalViewPr>
  <p:slideViewPr>
    <p:cSldViewPr snapToGrid="0" snapToObjects="1">
      <p:cViewPr varScale="1">
        <p:scale>
          <a:sx n="110" d="100"/>
          <a:sy n="110" d="100"/>
        </p:scale>
        <p:origin x="656" y="16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7D78D4-8830-4043-9064-E6BE46C06313}" type="datetimeFigureOut">
              <a:rPr lang="en-US" smtClean="0"/>
              <a:t>5/3/23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2FDDA2-D307-7D41-8A9B-9D02DEE488BF}" type="slidenum">
              <a:rPr lang="en-US" smtClean="0"/>
              <a:t>‹#›</a:t>
            </a:fld>
            <a:endParaRPr lang="en-US"/>
          </a:p>
        </p:txBody>
      </p:sp>
    </p:spTree>
    <p:extLst>
      <p:ext uri="{BB962C8B-B14F-4D97-AF65-F5344CB8AC3E}">
        <p14:creationId xmlns:p14="http://schemas.microsoft.com/office/powerpoint/2010/main" val="1134089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2FDDA2-D307-7D41-8A9B-9D02DEE488BF}" type="slidenum">
              <a:rPr lang="en-US" smtClean="0"/>
              <a:t>1</a:t>
            </a:fld>
            <a:endParaRPr lang="en-US"/>
          </a:p>
        </p:txBody>
      </p:sp>
    </p:spTree>
    <p:extLst>
      <p:ext uri="{BB962C8B-B14F-4D97-AF65-F5344CB8AC3E}">
        <p14:creationId xmlns:p14="http://schemas.microsoft.com/office/powerpoint/2010/main" val="1025935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2FDDA2-D307-7D41-8A9B-9D02DEE488BF}" type="slidenum">
              <a:rPr lang="en-US" smtClean="0"/>
              <a:t>3</a:t>
            </a:fld>
            <a:endParaRPr lang="en-US"/>
          </a:p>
        </p:txBody>
      </p:sp>
    </p:spTree>
    <p:extLst>
      <p:ext uri="{BB962C8B-B14F-4D97-AF65-F5344CB8AC3E}">
        <p14:creationId xmlns:p14="http://schemas.microsoft.com/office/powerpoint/2010/main" val="4159539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2FDDA2-D307-7D41-8A9B-9D02DEE488BF}" type="slidenum">
              <a:rPr lang="en-US" smtClean="0"/>
              <a:t>5</a:t>
            </a:fld>
            <a:endParaRPr lang="en-US"/>
          </a:p>
        </p:txBody>
      </p:sp>
    </p:spTree>
    <p:extLst>
      <p:ext uri="{BB962C8B-B14F-4D97-AF65-F5344CB8AC3E}">
        <p14:creationId xmlns:p14="http://schemas.microsoft.com/office/powerpoint/2010/main" val="1464032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2FDDA2-D307-7D41-8A9B-9D02DEE488BF}" type="slidenum">
              <a:rPr lang="en-US" smtClean="0"/>
              <a:t>6</a:t>
            </a:fld>
            <a:endParaRPr lang="en-US"/>
          </a:p>
        </p:txBody>
      </p:sp>
    </p:spTree>
    <p:extLst>
      <p:ext uri="{BB962C8B-B14F-4D97-AF65-F5344CB8AC3E}">
        <p14:creationId xmlns:p14="http://schemas.microsoft.com/office/powerpoint/2010/main" val="18695596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2FDDA2-D307-7D41-8A9B-9D02DEE488BF}" type="slidenum">
              <a:rPr lang="en-US" smtClean="0"/>
              <a:t>7</a:t>
            </a:fld>
            <a:endParaRPr lang="en-US"/>
          </a:p>
        </p:txBody>
      </p:sp>
    </p:spTree>
    <p:extLst>
      <p:ext uri="{BB962C8B-B14F-4D97-AF65-F5344CB8AC3E}">
        <p14:creationId xmlns:p14="http://schemas.microsoft.com/office/powerpoint/2010/main" val="24918099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Option 1">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C5C32C3-0E38-EF40-8753-699E473F0219}"/>
              </a:ext>
            </a:extLst>
          </p:cNvPr>
          <p:cNvPicPr>
            <a:picLocks noChangeAspect="1"/>
          </p:cNvPicPr>
          <p:nvPr/>
        </p:nvPicPr>
        <p:blipFill rotWithShape="1">
          <a:blip r:embed="rId2"/>
          <a:srcRect r="50000"/>
          <a:stretch/>
        </p:blipFill>
        <p:spPr>
          <a:xfrm>
            <a:off x="6096000" y="0"/>
            <a:ext cx="6096000" cy="6858000"/>
          </a:xfrm>
          <a:prstGeom prst="rect">
            <a:avLst/>
          </a:prstGeom>
        </p:spPr>
      </p:pic>
      <p:sp>
        <p:nvSpPr>
          <p:cNvPr id="5" name="Title 4">
            <a:extLst>
              <a:ext uri="{FF2B5EF4-FFF2-40B4-BE49-F238E27FC236}">
                <a16:creationId xmlns:a16="http://schemas.microsoft.com/office/drawing/2014/main" id="{B27BE0D8-E95C-3C4B-A373-FA77AFB95C44}"/>
              </a:ext>
            </a:extLst>
          </p:cNvPr>
          <p:cNvSpPr>
            <a:spLocks noGrp="1"/>
          </p:cNvSpPr>
          <p:nvPr>
            <p:ph type="title" hasCustomPrompt="1"/>
          </p:nvPr>
        </p:nvSpPr>
        <p:spPr>
          <a:xfrm>
            <a:off x="6813549" y="2703443"/>
            <a:ext cx="4660900" cy="677395"/>
          </a:xfrm>
          <a:prstGeom prst="rect">
            <a:avLst/>
          </a:prstGeom>
        </p:spPr>
        <p:txBody>
          <a:bodyPr/>
          <a:lstStyle>
            <a:lvl1pPr algn="ctr">
              <a:defRPr sz="3200" b="1">
                <a:latin typeface="Arial" panose="020B0604020202020204" pitchFamily="34" charset="0"/>
                <a:cs typeface="Arial" panose="020B0604020202020204" pitchFamily="34" charset="0"/>
              </a:defRPr>
            </a:lvl1pPr>
          </a:lstStyle>
          <a:p>
            <a:r>
              <a:rPr lang="en-US" dirty="0"/>
              <a:t>Title</a:t>
            </a:r>
          </a:p>
        </p:txBody>
      </p:sp>
      <p:sp>
        <p:nvSpPr>
          <p:cNvPr id="10" name="Text Placeholder 2">
            <a:extLst>
              <a:ext uri="{FF2B5EF4-FFF2-40B4-BE49-F238E27FC236}">
                <a16:creationId xmlns:a16="http://schemas.microsoft.com/office/drawing/2014/main" id="{C1DA1688-B217-4843-B0D0-29E1D2028150}"/>
              </a:ext>
            </a:extLst>
          </p:cNvPr>
          <p:cNvSpPr>
            <a:spLocks noGrp="1"/>
          </p:cNvSpPr>
          <p:nvPr>
            <p:ph type="body" sz="quarter" idx="13" hasCustomPrompt="1"/>
          </p:nvPr>
        </p:nvSpPr>
        <p:spPr>
          <a:xfrm>
            <a:off x="6813549" y="3546735"/>
            <a:ext cx="4660900" cy="512762"/>
          </a:xfrm>
          <a:prstGeom prst="rect">
            <a:avLst/>
          </a:prstGeom>
        </p:spPr>
        <p:txBody>
          <a:bodyPr/>
          <a:lstStyle>
            <a:lvl1pPr marL="0" indent="0" algn="ctr">
              <a:buNone/>
              <a:defRPr sz="2000" b="1">
                <a:latin typeface="Arial" panose="020B0604020202020204" pitchFamily="34" charset="0"/>
                <a:cs typeface="Arial" panose="020B0604020202020204" pitchFamily="34" charset="0"/>
              </a:defRPr>
            </a:lvl1pPr>
            <a:lvl2pPr>
              <a:defRPr b="1">
                <a:latin typeface="Arial" panose="020B0604020202020204" pitchFamily="34" charset="0"/>
                <a:cs typeface="Arial" panose="020B0604020202020204" pitchFamily="34" charset="0"/>
              </a:defRPr>
            </a:lvl2pPr>
            <a:lvl3pPr>
              <a:defRPr b="1">
                <a:latin typeface="Arial" panose="020B0604020202020204" pitchFamily="34" charset="0"/>
                <a:cs typeface="Arial" panose="020B0604020202020204" pitchFamily="34" charset="0"/>
              </a:defRPr>
            </a:lvl3pPr>
            <a:lvl4pPr>
              <a:defRPr b="1">
                <a:latin typeface="Arial" panose="020B0604020202020204" pitchFamily="34" charset="0"/>
                <a:cs typeface="Arial" panose="020B0604020202020204" pitchFamily="34" charset="0"/>
              </a:defRPr>
            </a:lvl4pPr>
            <a:lvl5pPr>
              <a:defRPr b="1">
                <a:latin typeface="Arial" panose="020B0604020202020204" pitchFamily="34" charset="0"/>
                <a:cs typeface="Arial" panose="020B0604020202020204" pitchFamily="34" charset="0"/>
              </a:defRPr>
            </a:lvl5pPr>
          </a:lstStyle>
          <a:p>
            <a:pPr lvl="0"/>
            <a:r>
              <a:rPr lang="en-US" dirty="0"/>
              <a:t>Date</a:t>
            </a:r>
          </a:p>
        </p:txBody>
      </p:sp>
      <p:pic>
        <p:nvPicPr>
          <p:cNvPr id="11" name="Picture 10">
            <a:extLst>
              <a:ext uri="{FF2B5EF4-FFF2-40B4-BE49-F238E27FC236}">
                <a16:creationId xmlns:a16="http://schemas.microsoft.com/office/drawing/2014/main" id="{64356227-D7D4-F943-AFB2-F20F8B424051}"/>
              </a:ext>
            </a:extLst>
          </p:cNvPr>
          <p:cNvPicPr>
            <a:picLocks noChangeAspect="1"/>
          </p:cNvPicPr>
          <p:nvPr/>
        </p:nvPicPr>
        <p:blipFill>
          <a:blip r:embed="rId3"/>
          <a:stretch>
            <a:fillRect/>
          </a:stretch>
        </p:blipFill>
        <p:spPr>
          <a:xfrm>
            <a:off x="1598817" y="1983144"/>
            <a:ext cx="2853911" cy="2891711"/>
          </a:xfrm>
          <a:prstGeom prst="rect">
            <a:avLst/>
          </a:prstGeom>
        </p:spPr>
      </p:pic>
    </p:spTree>
    <p:extLst>
      <p:ext uri="{BB962C8B-B14F-4D97-AF65-F5344CB8AC3E}">
        <p14:creationId xmlns:p14="http://schemas.microsoft.com/office/powerpoint/2010/main" val="2819093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Option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57E3552-DEBB-C944-A554-82AFCB8419BA}"/>
              </a:ext>
            </a:extLst>
          </p:cNvPr>
          <p:cNvSpPr/>
          <p:nvPr/>
        </p:nvSpPr>
        <p:spPr>
          <a:xfrm>
            <a:off x="0" y="4872178"/>
            <a:ext cx="12192000" cy="12180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89982E9-2715-D941-B379-71A97DB17011}"/>
              </a:ext>
            </a:extLst>
          </p:cNvPr>
          <p:cNvPicPr>
            <a:picLocks noChangeAspect="1"/>
          </p:cNvPicPr>
          <p:nvPr/>
        </p:nvPicPr>
        <p:blipFill rotWithShape="1">
          <a:blip r:embed="rId2"/>
          <a:srcRect t="50000" r="1168" b="21932"/>
          <a:stretch/>
        </p:blipFill>
        <p:spPr>
          <a:xfrm>
            <a:off x="-1" y="4933072"/>
            <a:ext cx="12192001" cy="1924928"/>
          </a:xfrm>
          <a:prstGeom prst="rect">
            <a:avLst/>
          </a:prstGeom>
        </p:spPr>
      </p:pic>
      <p:pic>
        <p:nvPicPr>
          <p:cNvPr id="7" name="Picture 6">
            <a:extLst>
              <a:ext uri="{FF2B5EF4-FFF2-40B4-BE49-F238E27FC236}">
                <a16:creationId xmlns:a16="http://schemas.microsoft.com/office/drawing/2014/main" id="{558D1FCC-C828-5245-A412-3708798581AD}"/>
              </a:ext>
            </a:extLst>
          </p:cNvPr>
          <p:cNvPicPr>
            <a:picLocks noChangeAspect="1"/>
          </p:cNvPicPr>
          <p:nvPr/>
        </p:nvPicPr>
        <p:blipFill>
          <a:blip r:embed="rId3"/>
          <a:stretch>
            <a:fillRect/>
          </a:stretch>
        </p:blipFill>
        <p:spPr>
          <a:xfrm>
            <a:off x="4652335" y="963303"/>
            <a:ext cx="2887330" cy="2925572"/>
          </a:xfrm>
          <a:prstGeom prst="rect">
            <a:avLst/>
          </a:prstGeom>
        </p:spPr>
      </p:pic>
      <p:sp>
        <p:nvSpPr>
          <p:cNvPr id="10" name="Text Placeholder 2">
            <a:extLst>
              <a:ext uri="{FF2B5EF4-FFF2-40B4-BE49-F238E27FC236}">
                <a16:creationId xmlns:a16="http://schemas.microsoft.com/office/drawing/2014/main" id="{4754ED87-0658-414E-9715-03B964241252}"/>
              </a:ext>
            </a:extLst>
          </p:cNvPr>
          <p:cNvSpPr>
            <a:spLocks noGrp="1"/>
          </p:cNvSpPr>
          <p:nvPr>
            <p:ph type="body" sz="quarter" idx="12" hasCustomPrompt="1"/>
          </p:nvPr>
        </p:nvSpPr>
        <p:spPr>
          <a:xfrm>
            <a:off x="3765550" y="5448601"/>
            <a:ext cx="4660900" cy="446096"/>
          </a:xfrm>
          <a:prstGeom prst="rect">
            <a:avLst/>
          </a:prstGeom>
        </p:spPr>
        <p:txBody>
          <a:bodyPr/>
          <a:lstStyle>
            <a:lvl1pPr marL="0" indent="0" algn="ctr">
              <a:buNone/>
              <a:defRPr b="1">
                <a:latin typeface="Arial" panose="020B0604020202020204" pitchFamily="34" charset="0"/>
                <a:cs typeface="Arial" panose="020B0604020202020204" pitchFamily="34" charset="0"/>
              </a:defRPr>
            </a:lvl1pPr>
            <a:lvl2pPr>
              <a:defRPr b="1">
                <a:latin typeface="Arial" panose="020B0604020202020204" pitchFamily="34" charset="0"/>
                <a:cs typeface="Arial" panose="020B0604020202020204" pitchFamily="34" charset="0"/>
              </a:defRPr>
            </a:lvl2pPr>
            <a:lvl3pPr>
              <a:defRPr b="1">
                <a:latin typeface="Arial" panose="020B0604020202020204" pitchFamily="34" charset="0"/>
                <a:cs typeface="Arial" panose="020B0604020202020204" pitchFamily="34" charset="0"/>
              </a:defRPr>
            </a:lvl3pPr>
            <a:lvl4pPr>
              <a:defRPr b="1">
                <a:latin typeface="Arial" panose="020B0604020202020204" pitchFamily="34" charset="0"/>
                <a:cs typeface="Arial" panose="020B0604020202020204" pitchFamily="34" charset="0"/>
              </a:defRPr>
            </a:lvl4pPr>
            <a:lvl5pPr>
              <a:defRPr b="1">
                <a:latin typeface="Arial" panose="020B0604020202020204" pitchFamily="34" charset="0"/>
                <a:cs typeface="Arial" panose="020B0604020202020204" pitchFamily="34" charset="0"/>
              </a:defRPr>
            </a:lvl5pPr>
          </a:lstStyle>
          <a:p>
            <a:pPr lvl="0"/>
            <a:r>
              <a:rPr lang="en-US" dirty="0"/>
              <a:t>Title2</a:t>
            </a:r>
          </a:p>
        </p:txBody>
      </p:sp>
      <p:sp>
        <p:nvSpPr>
          <p:cNvPr id="11" name="Text Placeholder 2">
            <a:extLst>
              <a:ext uri="{FF2B5EF4-FFF2-40B4-BE49-F238E27FC236}">
                <a16:creationId xmlns:a16="http://schemas.microsoft.com/office/drawing/2014/main" id="{DEA2028A-6C2D-9540-910F-711B608C5FD8}"/>
              </a:ext>
            </a:extLst>
          </p:cNvPr>
          <p:cNvSpPr>
            <a:spLocks noGrp="1"/>
          </p:cNvSpPr>
          <p:nvPr>
            <p:ph type="body" sz="quarter" idx="13" hasCustomPrompt="1"/>
          </p:nvPr>
        </p:nvSpPr>
        <p:spPr>
          <a:xfrm>
            <a:off x="3765550" y="5961363"/>
            <a:ext cx="4660900" cy="350227"/>
          </a:xfrm>
          <a:prstGeom prst="rect">
            <a:avLst/>
          </a:prstGeom>
        </p:spPr>
        <p:txBody>
          <a:bodyPr/>
          <a:lstStyle>
            <a:lvl1pPr marL="0" indent="0" algn="ctr">
              <a:buNone/>
              <a:defRPr sz="2000" b="1">
                <a:latin typeface="Arial" panose="020B0604020202020204" pitchFamily="34" charset="0"/>
                <a:cs typeface="Arial" panose="020B0604020202020204" pitchFamily="34" charset="0"/>
              </a:defRPr>
            </a:lvl1pPr>
            <a:lvl2pPr>
              <a:defRPr b="1">
                <a:latin typeface="Arial" panose="020B0604020202020204" pitchFamily="34" charset="0"/>
                <a:cs typeface="Arial" panose="020B0604020202020204" pitchFamily="34" charset="0"/>
              </a:defRPr>
            </a:lvl2pPr>
            <a:lvl3pPr>
              <a:defRPr b="1">
                <a:latin typeface="Arial" panose="020B0604020202020204" pitchFamily="34" charset="0"/>
                <a:cs typeface="Arial" panose="020B0604020202020204" pitchFamily="34" charset="0"/>
              </a:defRPr>
            </a:lvl3pPr>
            <a:lvl4pPr>
              <a:defRPr b="1">
                <a:latin typeface="Arial" panose="020B0604020202020204" pitchFamily="34" charset="0"/>
                <a:cs typeface="Arial" panose="020B0604020202020204" pitchFamily="34" charset="0"/>
              </a:defRPr>
            </a:lvl4pPr>
            <a:lvl5pPr>
              <a:defRPr b="1">
                <a:latin typeface="Arial" panose="020B0604020202020204" pitchFamily="34" charset="0"/>
                <a:cs typeface="Arial" panose="020B0604020202020204" pitchFamily="34" charset="0"/>
              </a:defRPr>
            </a:lvl5pPr>
          </a:lstStyle>
          <a:p>
            <a:pPr lvl="0"/>
            <a:r>
              <a:rPr lang="en-US" dirty="0"/>
              <a:t>Date2</a:t>
            </a:r>
          </a:p>
        </p:txBody>
      </p:sp>
    </p:spTree>
    <p:extLst>
      <p:ext uri="{BB962C8B-B14F-4D97-AF65-F5344CB8AC3E}">
        <p14:creationId xmlns:p14="http://schemas.microsoft.com/office/powerpoint/2010/main" val="3031324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lide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89982E9-2715-D941-B379-71A97DB17011}"/>
              </a:ext>
            </a:extLst>
          </p:cNvPr>
          <p:cNvPicPr>
            <a:picLocks noChangeAspect="1"/>
          </p:cNvPicPr>
          <p:nvPr/>
        </p:nvPicPr>
        <p:blipFill rotWithShape="1">
          <a:blip r:embed="rId2"/>
          <a:srcRect t="69902" r="1168" b="21932"/>
          <a:stretch/>
        </p:blipFill>
        <p:spPr>
          <a:xfrm>
            <a:off x="-1" y="6311590"/>
            <a:ext cx="12192001" cy="565634"/>
          </a:xfrm>
          <a:prstGeom prst="rect">
            <a:avLst/>
          </a:prstGeom>
        </p:spPr>
      </p:pic>
      <p:cxnSp>
        <p:nvCxnSpPr>
          <p:cNvPr id="3" name="Straight Connector 2">
            <a:extLst>
              <a:ext uri="{FF2B5EF4-FFF2-40B4-BE49-F238E27FC236}">
                <a16:creationId xmlns:a16="http://schemas.microsoft.com/office/drawing/2014/main" id="{D0C39C82-22A6-0A45-B0AE-051068866D21}"/>
              </a:ext>
            </a:extLst>
          </p:cNvPr>
          <p:cNvCxnSpPr>
            <a:cxnSpLocks/>
          </p:cNvCxnSpPr>
          <p:nvPr userDrawn="1"/>
        </p:nvCxnSpPr>
        <p:spPr>
          <a:xfrm>
            <a:off x="-1" y="6311590"/>
            <a:ext cx="12192001"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FA6151DA-0E50-3747-B88F-29F646B3148B}"/>
              </a:ext>
            </a:extLst>
          </p:cNvPr>
          <p:cNvSpPr>
            <a:spLocks noGrp="1"/>
          </p:cNvSpPr>
          <p:nvPr>
            <p:ph type="title" hasCustomPrompt="1"/>
          </p:nvPr>
        </p:nvSpPr>
        <p:spPr>
          <a:xfrm>
            <a:off x="733096" y="354615"/>
            <a:ext cx="10515600" cy="1325563"/>
          </a:xfrm>
          <a:prstGeom prst="rect">
            <a:avLst/>
          </a:prstGeom>
        </p:spPr>
        <p:txBody>
          <a:bodyPr/>
          <a:lstStyle>
            <a:lvl1pPr>
              <a:defRPr sz="4400" b="1" i="0">
                <a:latin typeface="Arial" panose="020B0604020202020204" pitchFamily="34" charset="0"/>
                <a:cs typeface="Arial" panose="020B0604020202020204" pitchFamily="34" charset="0"/>
              </a:defRPr>
            </a:lvl1pPr>
          </a:lstStyle>
          <a:p>
            <a:r>
              <a:rPr lang="en-US" dirty="0"/>
              <a:t>Title3</a:t>
            </a:r>
          </a:p>
        </p:txBody>
      </p:sp>
      <p:sp>
        <p:nvSpPr>
          <p:cNvPr id="15" name="Content Placeholder 14">
            <a:extLst>
              <a:ext uri="{FF2B5EF4-FFF2-40B4-BE49-F238E27FC236}">
                <a16:creationId xmlns:a16="http://schemas.microsoft.com/office/drawing/2014/main" id="{48378D0F-E7EF-4A4B-83B1-DE987880935F}"/>
              </a:ext>
            </a:extLst>
          </p:cNvPr>
          <p:cNvSpPr>
            <a:spLocks noGrp="1"/>
          </p:cNvSpPr>
          <p:nvPr>
            <p:ph sz="quarter" idx="10"/>
          </p:nvPr>
        </p:nvSpPr>
        <p:spPr>
          <a:xfrm>
            <a:off x="733425" y="2217738"/>
            <a:ext cx="10355263" cy="3752850"/>
          </a:xfrm>
          <a:prstGeom prst="rect">
            <a:avLst/>
          </a:prstGeom>
        </p:spPr>
        <p:txBody>
          <a:bodyPr/>
          <a:lstStyle>
            <a:lvl1pPr>
              <a:buClr>
                <a:srgbClr val="F7BF32"/>
              </a:buClr>
              <a:defRPr b="0" i="0">
                <a:latin typeface="Avenir 65 Medium" panose="02000503020000020003" pitchFamily="2" charset="0"/>
              </a:defRPr>
            </a:lvl1pPr>
            <a:lvl2pPr>
              <a:buClr>
                <a:srgbClr val="F7BF32"/>
              </a:buClr>
              <a:defRPr b="0" i="0">
                <a:latin typeface="Avenir 55 Roman" panose="02000503020000020003" pitchFamily="2" charset="0"/>
              </a:defRPr>
            </a:lvl2pPr>
            <a:lvl3pPr>
              <a:buClr>
                <a:srgbClr val="F7BF32"/>
              </a:buClr>
              <a:defRPr b="0" i="0">
                <a:latin typeface="Avenir 55 Roman" panose="02000503020000020003" pitchFamily="2" charset="0"/>
              </a:defRPr>
            </a:lvl3pPr>
            <a:lvl4pPr>
              <a:buClr>
                <a:srgbClr val="F7BF32"/>
              </a:buClr>
              <a:defRPr b="0" i="0">
                <a:latin typeface="Avenir 55 Roman" panose="02000503020000020003" pitchFamily="2" charset="0"/>
              </a:defRPr>
            </a:lvl4pPr>
            <a:lvl5pPr>
              <a:buClr>
                <a:srgbClr val="F7BF32"/>
              </a:buClr>
              <a:defRPr b="0" i="0">
                <a:latin typeface="Avenir 55 Roman"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02006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89982E9-2715-D941-B379-71A97DB17011}"/>
              </a:ext>
            </a:extLst>
          </p:cNvPr>
          <p:cNvPicPr>
            <a:picLocks noChangeAspect="1"/>
          </p:cNvPicPr>
          <p:nvPr/>
        </p:nvPicPr>
        <p:blipFill rotWithShape="1">
          <a:blip r:embed="rId2"/>
          <a:srcRect t="69902" r="1168" b="21932"/>
          <a:stretch/>
        </p:blipFill>
        <p:spPr>
          <a:xfrm>
            <a:off x="-1" y="6311590"/>
            <a:ext cx="12192001" cy="565634"/>
          </a:xfrm>
          <a:prstGeom prst="rect">
            <a:avLst/>
          </a:prstGeom>
        </p:spPr>
      </p:pic>
      <p:cxnSp>
        <p:nvCxnSpPr>
          <p:cNvPr id="3" name="Straight Connector 2">
            <a:extLst>
              <a:ext uri="{FF2B5EF4-FFF2-40B4-BE49-F238E27FC236}">
                <a16:creationId xmlns:a16="http://schemas.microsoft.com/office/drawing/2014/main" id="{D0C39C82-22A6-0A45-B0AE-051068866D21}"/>
              </a:ext>
            </a:extLst>
          </p:cNvPr>
          <p:cNvCxnSpPr>
            <a:cxnSpLocks/>
          </p:cNvCxnSpPr>
          <p:nvPr userDrawn="1"/>
        </p:nvCxnSpPr>
        <p:spPr>
          <a:xfrm>
            <a:off x="-1" y="6311590"/>
            <a:ext cx="12192001"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39A8CB0-9A70-A144-93B6-FBAF6A78F3A2}"/>
              </a:ext>
            </a:extLst>
          </p:cNvPr>
          <p:cNvSpPr>
            <a:spLocks noGrp="1"/>
          </p:cNvSpPr>
          <p:nvPr>
            <p:ph type="title"/>
          </p:nvPr>
        </p:nvSpPr>
        <p:spPr>
          <a:xfrm>
            <a:off x="838199" y="3054452"/>
            <a:ext cx="10515600" cy="1139861"/>
          </a:xfrm>
          <a:prstGeom prst="rect">
            <a:avLst/>
          </a:prstGeom>
        </p:spPr>
        <p:txBody>
          <a:bodyPr/>
          <a:lstStyle>
            <a:lvl1pPr algn="ctr">
              <a:defRPr sz="3000" b="1">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321194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57E3552-DEBB-C944-A554-82AFCB8419BA}"/>
              </a:ext>
            </a:extLst>
          </p:cNvPr>
          <p:cNvSpPr/>
          <p:nvPr/>
        </p:nvSpPr>
        <p:spPr>
          <a:xfrm>
            <a:off x="0" y="4872178"/>
            <a:ext cx="12192000" cy="12180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89982E9-2715-D941-B379-71A97DB17011}"/>
              </a:ext>
            </a:extLst>
          </p:cNvPr>
          <p:cNvPicPr>
            <a:picLocks noChangeAspect="1"/>
          </p:cNvPicPr>
          <p:nvPr/>
        </p:nvPicPr>
        <p:blipFill rotWithShape="1">
          <a:blip r:embed="rId2"/>
          <a:srcRect t="50000" r="1168" b="21932"/>
          <a:stretch/>
        </p:blipFill>
        <p:spPr>
          <a:xfrm>
            <a:off x="-1" y="4933072"/>
            <a:ext cx="12192001" cy="1924928"/>
          </a:xfrm>
          <a:prstGeom prst="rect">
            <a:avLst/>
          </a:prstGeom>
        </p:spPr>
      </p:pic>
      <p:sp>
        <p:nvSpPr>
          <p:cNvPr id="6" name="Title 1">
            <a:extLst>
              <a:ext uri="{FF2B5EF4-FFF2-40B4-BE49-F238E27FC236}">
                <a16:creationId xmlns:a16="http://schemas.microsoft.com/office/drawing/2014/main" id="{0159C787-850A-E94C-BE82-DEF54263AD14}"/>
              </a:ext>
            </a:extLst>
          </p:cNvPr>
          <p:cNvSpPr>
            <a:spLocks noGrp="1"/>
          </p:cNvSpPr>
          <p:nvPr>
            <p:ph type="title"/>
          </p:nvPr>
        </p:nvSpPr>
        <p:spPr>
          <a:xfrm>
            <a:off x="838199" y="3054452"/>
            <a:ext cx="10515600" cy="1139861"/>
          </a:xfrm>
          <a:prstGeom prst="rect">
            <a:avLst/>
          </a:prstGeom>
        </p:spPr>
        <p:txBody>
          <a:bodyPr/>
          <a:lstStyle>
            <a:lvl1pPr algn="ctr">
              <a:defRPr sz="3000" b="1">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76059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verview Slide">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FD4AF910-3B45-C642-BA40-7F26C292CBB7}"/>
              </a:ext>
            </a:extLst>
          </p:cNvPr>
          <p:cNvGrpSpPr/>
          <p:nvPr userDrawn="1"/>
        </p:nvGrpSpPr>
        <p:grpSpPr>
          <a:xfrm>
            <a:off x="0" y="0"/>
            <a:ext cx="6143872" cy="6858000"/>
            <a:chOff x="0" y="0"/>
            <a:chExt cx="6143872" cy="6858000"/>
          </a:xfrm>
        </p:grpSpPr>
        <p:sp>
          <p:nvSpPr>
            <p:cNvPr id="8" name="Rectangle 7">
              <a:extLst>
                <a:ext uri="{FF2B5EF4-FFF2-40B4-BE49-F238E27FC236}">
                  <a16:creationId xmlns:a16="http://schemas.microsoft.com/office/drawing/2014/main" id="{CC89D864-D3E3-854A-9727-A7FA3A3C3175}"/>
                </a:ext>
              </a:extLst>
            </p:cNvPr>
            <p:cNvSpPr/>
            <p:nvPr/>
          </p:nvSpPr>
          <p:spPr>
            <a:xfrm>
              <a:off x="5617345" y="0"/>
              <a:ext cx="52652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D8ED27C-6546-2A4D-8DF8-81E2F1D5CA75}"/>
                </a:ext>
              </a:extLst>
            </p:cNvPr>
            <p:cNvPicPr>
              <a:picLocks noChangeAspect="1"/>
            </p:cNvPicPr>
            <p:nvPr/>
          </p:nvPicPr>
          <p:blipFill rotWithShape="1">
            <a:blip r:embed="rId2"/>
            <a:srcRect r="50000"/>
            <a:stretch/>
          </p:blipFill>
          <p:spPr>
            <a:xfrm>
              <a:off x="0" y="0"/>
              <a:ext cx="6096000" cy="6858000"/>
            </a:xfrm>
            <a:prstGeom prst="rect">
              <a:avLst/>
            </a:prstGeom>
          </p:spPr>
        </p:pic>
      </p:grpSp>
      <p:sp>
        <p:nvSpPr>
          <p:cNvPr id="13" name="Text Placeholder 12">
            <a:extLst>
              <a:ext uri="{FF2B5EF4-FFF2-40B4-BE49-F238E27FC236}">
                <a16:creationId xmlns:a16="http://schemas.microsoft.com/office/drawing/2014/main" id="{B1061A9F-A15E-C64A-9549-79374FACE173}"/>
              </a:ext>
            </a:extLst>
          </p:cNvPr>
          <p:cNvSpPr>
            <a:spLocks noGrp="1"/>
          </p:cNvSpPr>
          <p:nvPr>
            <p:ph type="body" sz="quarter" idx="10" hasCustomPrompt="1"/>
          </p:nvPr>
        </p:nvSpPr>
        <p:spPr>
          <a:xfrm>
            <a:off x="695833" y="3229691"/>
            <a:ext cx="4702175" cy="398616"/>
          </a:xfrm>
          <a:prstGeom prst="rect">
            <a:avLst/>
          </a:prstGeom>
        </p:spPr>
        <p:txBody>
          <a:bodyPr/>
          <a:lstStyle>
            <a:lvl1pPr marL="0" indent="0" algn="ctr">
              <a:buNone/>
              <a:defRPr sz="3000" b="1" i="0">
                <a:latin typeface="Arial" panose="020B0604020202020204" pitchFamily="34" charset="0"/>
                <a:cs typeface="Arial" panose="020B0604020202020204" pitchFamily="34" charset="0"/>
              </a:defRPr>
            </a:lvl1pPr>
          </a:lstStyle>
          <a:p>
            <a:pPr lvl="0"/>
            <a:r>
              <a:rPr lang="en-US" dirty="0"/>
              <a:t>What We’ll Cover</a:t>
            </a:r>
          </a:p>
        </p:txBody>
      </p:sp>
      <p:sp>
        <p:nvSpPr>
          <p:cNvPr id="19" name="Text Placeholder 18">
            <a:extLst>
              <a:ext uri="{FF2B5EF4-FFF2-40B4-BE49-F238E27FC236}">
                <a16:creationId xmlns:a16="http://schemas.microsoft.com/office/drawing/2014/main" id="{1FA52A49-6633-E54F-9E51-57323147E959}"/>
              </a:ext>
            </a:extLst>
          </p:cNvPr>
          <p:cNvSpPr>
            <a:spLocks noGrp="1"/>
          </p:cNvSpPr>
          <p:nvPr>
            <p:ph type="body" sz="quarter" idx="12" hasCustomPrompt="1"/>
          </p:nvPr>
        </p:nvSpPr>
        <p:spPr>
          <a:xfrm>
            <a:off x="6791833" y="1128199"/>
            <a:ext cx="4704334" cy="4564678"/>
          </a:xfrm>
          <a:prstGeom prst="rect">
            <a:avLst/>
          </a:prstGeom>
        </p:spPr>
        <p:txBody>
          <a:bodyPr/>
          <a:lstStyle>
            <a:lvl1pPr marL="0" indent="0">
              <a:buNone/>
              <a:defRPr sz="1800" b="0" i="0">
                <a:latin typeface="Arial" panose="020B0604020202020204" pitchFamily="34" charset="0"/>
                <a:cs typeface="Arial" panose="020B0604020202020204" pitchFamily="34" charset="0"/>
              </a:defRPr>
            </a:lvl1pPr>
            <a:lvl2pPr marL="742950" indent="-285750">
              <a:lnSpc>
                <a:spcPct val="200000"/>
              </a:lnSpc>
              <a:buClr>
                <a:srgbClr val="FFC629"/>
              </a:buClr>
              <a:buFont typeface="Arial" panose="020B0604020202020204" pitchFamily="34" charset="0"/>
              <a:buChar char="•"/>
              <a:defRPr sz="1800" b="0" i="0"/>
            </a:lvl2pPr>
          </a:lstStyle>
          <a:p>
            <a:pPr>
              <a:lnSpc>
                <a:spcPct val="200000"/>
              </a:lnSpc>
            </a:pPr>
            <a:r>
              <a:rPr lang="en-US" dirty="0">
                <a:latin typeface="Avenir 65 Medium" panose="02000503020000020003" pitchFamily="2" charset="0"/>
              </a:rPr>
              <a:t>Content</a:t>
            </a:r>
          </a:p>
          <a:p>
            <a:pPr>
              <a:lnSpc>
                <a:spcPct val="200000"/>
              </a:lnSpc>
            </a:pPr>
            <a:r>
              <a:rPr lang="en-US" dirty="0">
                <a:latin typeface="Avenir 65 Medium" panose="02000503020000020003" pitchFamily="2" charset="0"/>
              </a:rPr>
              <a:t>Content</a:t>
            </a:r>
          </a:p>
          <a:p>
            <a:pPr marL="742950" lvl="1" indent="-285750">
              <a:lnSpc>
                <a:spcPct val="200000"/>
              </a:lnSpc>
              <a:buClr>
                <a:srgbClr val="FFC629"/>
              </a:buClr>
              <a:buFont typeface="Arial" panose="020B0604020202020204" pitchFamily="34" charset="0"/>
              <a:buChar char="•"/>
            </a:pPr>
            <a:r>
              <a:rPr lang="en-US" dirty="0">
                <a:latin typeface="Avenir 65 Medium" panose="02000503020000020003" pitchFamily="2" charset="0"/>
              </a:rPr>
              <a:t>Content</a:t>
            </a:r>
          </a:p>
          <a:p>
            <a:pPr marL="742950" lvl="1" indent="-285750">
              <a:lnSpc>
                <a:spcPct val="200000"/>
              </a:lnSpc>
              <a:buClr>
                <a:srgbClr val="FFC629"/>
              </a:buClr>
              <a:buFont typeface="Arial" panose="020B0604020202020204" pitchFamily="34" charset="0"/>
              <a:buChar char="•"/>
            </a:pPr>
            <a:r>
              <a:rPr lang="en-US" dirty="0">
                <a:latin typeface="Avenir 65 Medium" panose="02000503020000020003" pitchFamily="2" charset="0"/>
              </a:rPr>
              <a:t>Content</a:t>
            </a:r>
          </a:p>
          <a:p>
            <a:pPr marL="742950" lvl="1" indent="-285750">
              <a:lnSpc>
                <a:spcPct val="200000"/>
              </a:lnSpc>
              <a:buClr>
                <a:srgbClr val="FFC629"/>
              </a:buClr>
              <a:buFont typeface="Arial" panose="020B0604020202020204" pitchFamily="34" charset="0"/>
              <a:buChar char="•"/>
            </a:pPr>
            <a:r>
              <a:rPr lang="en-US" dirty="0">
                <a:latin typeface="Avenir 65 Medium" panose="02000503020000020003" pitchFamily="2" charset="0"/>
              </a:rPr>
              <a:t>Content</a:t>
            </a:r>
          </a:p>
          <a:p>
            <a:pPr>
              <a:lnSpc>
                <a:spcPct val="200000"/>
              </a:lnSpc>
            </a:pPr>
            <a:r>
              <a:rPr lang="en-US" dirty="0">
                <a:latin typeface="Avenir 65 Medium" panose="02000503020000020003" pitchFamily="2" charset="0"/>
              </a:rPr>
              <a:t>Content</a:t>
            </a:r>
          </a:p>
          <a:p>
            <a:pPr>
              <a:lnSpc>
                <a:spcPct val="200000"/>
              </a:lnSpc>
            </a:pPr>
            <a:r>
              <a:rPr lang="en-US" dirty="0">
                <a:latin typeface="Avenir 65 Medium" panose="02000503020000020003" pitchFamily="2" charset="0"/>
              </a:rPr>
              <a:t>Content</a:t>
            </a:r>
          </a:p>
        </p:txBody>
      </p:sp>
    </p:spTree>
    <p:extLst>
      <p:ext uri="{BB962C8B-B14F-4D97-AF65-F5344CB8AC3E}">
        <p14:creationId xmlns:p14="http://schemas.microsoft.com/office/powerpoint/2010/main" val="2862076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06B76FD-EBC2-924F-90F9-5FBB8B224E6C}"/>
              </a:ext>
            </a:extLst>
          </p:cNvPr>
          <p:cNvSpPr/>
          <p:nvPr/>
        </p:nvSpPr>
        <p:spPr>
          <a:xfrm>
            <a:off x="-1" y="6224584"/>
            <a:ext cx="12192001" cy="26077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0204431-1C59-AA44-82EC-D02845A982FA}"/>
              </a:ext>
            </a:extLst>
          </p:cNvPr>
          <p:cNvPicPr>
            <a:picLocks noChangeAspect="1"/>
          </p:cNvPicPr>
          <p:nvPr/>
        </p:nvPicPr>
        <p:blipFill rotWithShape="1">
          <a:blip r:embed="rId2"/>
          <a:srcRect t="91324" r="1434" b="242"/>
          <a:stretch/>
        </p:blipFill>
        <p:spPr>
          <a:xfrm>
            <a:off x="0" y="6279639"/>
            <a:ext cx="12192000" cy="578361"/>
          </a:xfrm>
          <a:prstGeom prst="rect">
            <a:avLst/>
          </a:prstGeom>
        </p:spPr>
      </p:pic>
      <p:cxnSp>
        <p:nvCxnSpPr>
          <p:cNvPr id="9" name="Straight Connector 8">
            <a:extLst>
              <a:ext uri="{FF2B5EF4-FFF2-40B4-BE49-F238E27FC236}">
                <a16:creationId xmlns:a16="http://schemas.microsoft.com/office/drawing/2014/main" id="{9E6176D2-EEF6-1043-9E18-99A5E6FB1DED}"/>
              </a:ext>
            </a:extLst>
          </p:cNvPr>
          <p:cNvCxnSpPr>
            <a:cxnSpLocks/>
          </p:cNvCxnSpPr>
          <p:nvPr/>
        </p:nvCxnSpPr>
        <p:spPr>
          <a:xfrm>
            <a:off x="-13856" y="1260574"/>
            <a:ext cx="6096001" cy="0"/>
          </a:xfrm>
          <a:prstGeom prst="line">
            <a:avLst/>
          </a:prstGeom>
          <a:ln w="28575">
            <a:solidFill>
              <a:srgbClr val="FFC629"/>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3B75B1AC-CF2D-704D-8913-3B88C08C39B0}"/>
              </a:ext>
            </a:extLst>
          </p:cNvPr>
          <p:cNvSpPr>
            <a:spLocks noGrp="1"/>
          </p:cNvSpPr>
          <p:nvPr>
            <p:ph type="body" sz="quarter" idx="10" hasCustomPrompt="1"/>
          </p:nvPr>
        </p:nvSpPr>
        <p:spPr>
          <a:xfrm>
            <a:off x="598083" y="600075"/>
            <a:ext cx="5680075" cy="660400"/>
          </a:xfrm>
          <a:prstGeom prst="rect">
            <a:avLst/>
          </a:prstGeom>
        </p:spPr>
        <p:txBody>
          <a:bodyPr/>
          <a:lstStyle>
            <a:lvl1pPr marL="0" indent="0">
              <a:buNone/>
              <a:defRPr sz="3000" b="1" i="0">
                <a:latin typeface="Arial" panose="020B0604020202020204" pitchFamily="34" charset="0"/>
                <a:cs typeface="Arial" panose="020B0604020202020204" pitchFamily="34" charset="0"/>
              </a:defRPr>
            </a:lvl1pPr>
          </a:lstStyle>
          <a:p>
            <a:pPr lvl="0"/>
            <a:r>
              <a:rPr lang="en-US" dirty="0"/>
              <a:t>Title7</a:t>
            </a:r>
          </a:p>
        </p:txBody>
      </p:sp>
      <p:sp>
        <p:nvSpPr>
          <p:cNvPr id="20" name="Text Placeholder 19">
            <a:extLst>
              <a:ext uri="{FF2B5EF4-FFF2-40B4-BE49-F238E27FC236}">
                <a16:creationId xmlns:a16="http://schemas.microsoft.com/office/drawing/2014/main" id="{D8360B5A-D265-7849-A437-ACE53640BBA6}"/>
              </a:ext>
            </a:extLst>
          </p:cNvPr>
          <p:cNvSpPr>
            <a:spLocks noGrp="1"/>
          </p:cNvSpPr>
          <p:nvPr>
            <p:ph type="body" sz="quarter" idx="11" hasCustomPrompt="1"/>
          </p:nvPr>
        </p:nvSpPr>
        <p:spPr>
          <a:xfrm>
            <a:off x="598083" y="1752600"/>
            <a:ext cx="4257675" cy="3352800"/>
          </a:xfrm>
          <a:prstGeom prst="rect">
            <a:avLst/>
          </a:prstGeom>
        </p:spPr>
        <p:txBody>
          <a:bodyPr/>
          <a:lstStyle>
            <a:lvl1pPr marL="0" indent="0">
              <a:buClr>
                <a:srgbClr val="FFC629"/>
              </a:buClr>
              <a:buFont typeface="Arial" panose="020B0604020202020204" pitchFamily="34" charset="0"/>
              <a:buNone/>
              <a:defRPr sz="1500">
                <a:latin typeface="Arial" panose="020B0604020202020204" pitchFamily="34" charset="0"/>
                <a:cs typeface="Arial" panose="020B0604020202020204" pitchFamily="34" charset="0"/>
              </a:defRPr>
            </a:lvl1pPr>
            <a:lvl2pPr>
              <a:defRPr sz="1500"/>
            </a:lvl2pPr>
            <a:lvl3pPr>
              <a:defRPr sz="1500"/>
            </a:lvl3pPr>
            <a:lvl4pPr>
              <a:defRPr sz="1500"/>
            </a:lvl4pPr>
            <a:lvl5pPr>
              <a:defRPr sz="1500"/>
            </a:lvl5pPr>
          </a:lstStyle>
          <a:p>
            <a:r>
              <a:rPr lang="en-US" sz="1500" b="1" dirty="0">
                <a:latin typeface="Avenir 95 Black" panose="02000503020000020003" pitchFamily="2" charset="0"/>
              </a:rPr>
              <a:t>Points:</a:t>
            </a:r>
          </a:p>
          <a:p>
            <a:endParaRPr lang="en-US" sz="1500" dirty="0">
              <a:latin typeface="Avenir 65 Medium" panose="02000503020000020003" pitchFamily="2" charset="0"/>
            </a:endParaRPr>
          </a:p>
          <a:p>
            <a:pPr marL="285750" indent="-285750">
              <a:buClr>
                <a:srgbClr val="FFC629"/>
              </a:buClr>
              <a:buFont typeface="Arial" panose="020B0604020202020204" pitchFamily="34" charset="0"/>
              <a:buChar char="•"/>
            </a:pPr>
            <a:r>
              <a:rPr lang="en-US" sz="1500" dirty="0">
                <a:latin typeface="Avenir 65 Medium" panose="02000503020000020003" pitchFamily="2" charset="0"/>
              </a:rPr>
              <a:t>Point 1</a:t>
            </a:r>
          </a:p>
          <a:p>
            <a:pPr marL="285750" indent="-285750">
              <a:buClr>
                <a:srgbClr val="FFC629"/>
              </a:buClr>
              <a:buFont typeface="Arial" panose="020B0604020202020204" pitchFamily="34" charset="0"/>
              <a:buChar char="•"/>
            </a:pPr>
            <a:r>
              <a:rPr lang="en-US" sz="1500" dirty="0">
                <a:latin typeface="Avenir 65 Medium" panose="02000503020000020003" pitchFamily="2" charset="0"/>
              </a:rPr>
              <a:t>Point 2</a:t>
            </a:r>
          </a:p>
          <a:p>
            <a:pPr marL="285750" indent="-285750">
              <a:buClr>
                <a:srgbClr val="FFC629"/>
              </a:buClr>
              <a:buFont typeface="Arial" panose="020B0604020202020204" pitchFamily="34" charset="0"/>
              <a:buChar char="•"/>
            </a:pPr>
            <a:r>
              <a:rPr lang="en-US" sz="1500" dirty="0">
                <a:latin typeface="Avenir 65 Medium" panose="02000503020000020003" pitchFamily="2" charset="0"/>
              </a:rPr>
              <a:t>Point 3</a:t>
            </a:r>
          </a:p>
          <a:p>
            <a:pPr marL="285750" indent="-285750">
              <a:buFont typeface="Arial" panose="020B0604020202020204" pitchFamily="34" charset="0"/>
              <a:buChar char="•"/>
            </a:pPr>
            <a:endParaRPr lang="en-US" sz="1500" dirty="0">
              <a:latin typeface="Avenir 65 Medium" panose="02000503020000020003" pitchFamily="2" charset="0"/>
            </a:endParaRPr>
          </a:p>
          <a:p>
            <a:r>
              <a:rPr lang="en-US" sz="1500" dirty="0">
                <a:latin typeface="Avenir 65 Medium" panose="02000503020000020003" pitchFamily="2" charset="0"/>
              </a:rPr>
              <a:t>Reinforce main points/message here with copy to explain to the consumer.</a:t>
            </a:r>
          </a:p>
        </p:txBody>
      </p:sp>
      <p:sp>
        <p:nvSpPr>
          <p:cNvPr id="22" name="Picture Placeholder 21">
            <a:extLst>
              <a:ext uri="{FF2B5EF4-FFF2-40B4-BE49-F238E27FC236}">
                <a16:creationId xmlns:a16="http://schemas.microsoft.com/office/drawing/2014/main" id="{DF874033-E928-1743-85FB-DC29CB426C56}"/>
              </a:ext>
            </a:extLst>
          </p:cNvPr>
          <p:cNvSpPr>
            <a:spLocks noGrp="1"/>
          </p:cNvSpPr>
          <p:nvPr>
            <p:ph type="pic" sz="quarter" idx="12"/>
          </p:nvPr>
        </p:nvSpPr>
        <p:spPr>
          <a:xfrm>
            <a:off x="6799667" y="1593184"/>
            <a:ext cx="4794250" cy="3892550"/>
          </a:xfrm>
          <a:prstGeom prst="rect">
            <a:avLst/>
          </a:prstGeom>
        </p:spPr>
        <p:txBody>
          <a:bodyPr/>
          <a:lstStyle>
            <a:lvl1pPr marL="0" indent="0">
              <a:buNone/>
              <a:defRPr/>
            </a:lvl1pPr>
          </a:lstStyle>
          <a:p>
            <a:endParaRPr lang="en-US" dirty="0"/>
          </a:p>
        </p:txBody>
      </p:sp>
    </p:spTree>
    <p:extLst>
      <p:ext uri="{BB962C8B-B14F-4D97-AF65-F5344CB8AC3E}">
        <p14:creationId xmlns:p14="http://schemas.microsoft.com/office/powerpoint/2010/main" val="985105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Slide Option 1">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475F388-1957-4E42-8C71-14A16B93040E}"/>
              </a:ext>
            </a:extLst>
          </p:cNvPr>
          <p:cNvGrpSpPr/>
          <p:nvPr userDrawn="1"/>
        </p:nvGrpSpPr>
        <p:grpSpPr>
          <a:xfrm>
            <a:off x="0" y="0"/>
            <a:ext cx="12192000" cy="6858000"/>
            <a:chOff x="0" y="0"/>
            <a:chExt cx="12192000" cy="6858000"/>
          </a:xfrm>
        </p:grpSpPr>
        <p:pic>
          <p:nvPicPr>
            <p:cNvPr id="8" name="Picture 7">
              <a:extLst>
                <a:ext uri="{FF2B5EF4-FFF2-40B4-BE49-F238E27FC236}">
                  <a16:creationId xmlns:a16="http://schemas.microsoft.com/office/drawing/2014/main" id="{560DCAAC-46AE-3343-8F9A-CD4DDA203A09}"/>
                </a:ext>
              </a:extLst>
            </p:cNvPr>
            <p:cNvPicPr>
              <a:picLocks noChangeAspect="1"/>
            </p:cNvPicPr>
            <p:nvPr/>
          </p:nvPicPr>
          <p:blipFill rotWithShape="1">
            <a:blip r:embed="rId2"/>
            <a:srcRect t="20272"/>
            <a:stretch/>
          </p:blipFill>
          <p:spPr>
            <a:xfrm>
              <a:off x="0" y="0"/>
              <a:ext cx="12192000" cy="6858000"/>
            </a:xfrm>
            <a:prstGeom prst="rect">
              <a:avLst/>
            </a:prstGeom>
          </p:spPr>
        </p:pic>
        <p:cxnSp>
          <p:nvCxnSpPr>
            <p:cNvPr id="10" name="Straight Connector 9">
              <a:extLst>
                <a:ext uri="{FF2B5EF4-FFF2-40B4-BE49-F238E27FC236}">
                  <a16:creationId xmlns:a16="http://schemas.microsoft.com/office/drawing/2014/main" id="{D7FE7ACE-CBBD-CE4F-9899-20F39A6A454D}"/>
                </a:ext>
              </a:extLst>
            </p:cNvPr>
            <p:cNvCxnSpPr/>
            <p:nvPr/>
          </p:nvCxnSpPr>
          <p:spPr>
            <a:xfrm>
              <a:off x="3169919" y="3857735"/>
              <a:ext cx="5852160" cy="0"/>
            </a:xfrm>
            <a:prstGeom prst="line">
              <a:avLst/>
            </a:prstGeom>
            <a:ln w="28575">
              <a:solidFill>
                <a:srgbClr val="FFC629"/>
              </a:solidFill>
            </a:ln>
          </p:spPr>
          <p:style>
            <a:lnRef idx="1">
              <a:schemeClr val="accent1"/>
            </a:lnRef>
            <a:fillRef idx="0">
              <a:schemeClr val="accent1"/>
            </a:fillRef>
            <a:effectRef idx="0">
              <a:schemeClr val="accent1"/>
            </a:effectRef>
            <a:fontRef idx="minor">
              <a:schemeClr val="tx1"/>
            </a:fontRef>
          </p:style>
        </p:cxnSp>
      </p:grpSp>
      <p:sp>
        <p:nvSpPr>
          <p:cNvPr id="6" name="Text Placeholder 12">
            <a:extLst>
              <a:ext uri="{FF2B5EF4-FFF2-40B4-BE49-F238E27FC236}">
                <a16:creationId xmlns:a16="http://schemas.microsoft.com/office/drawing/2014/main" id="{1210CA93-A5F0-FC40-A24C-216D908FFEEC}"/>
              </a:ext>
            </a:extLst>
          </p:cNvPr>
          <p:cNvSpPr>
            <a:spLocks noGrp="1"/>
          </p:cNvSpPr>
          <p:nvPr>
            <p:ph type="body" sz="quarter" idx="11" hasCustomPrompt="1"/>
          </p:nvPr>
        </p:nvSpPr>
        <p:spPr>
          <a:xfrm>
            <a:off x="2808325" y="3247982"/>
            <a:ext cx="6575347" cy="553998"/>
          </a:xfrm>
          <a:prstGeom prst="rect">
            <a:avLst/>
          </a:prstGeom>
        </p:spPr>
        <p:txBody>
          <a:bodyPr/>
          <a:lstStyle>
            <a:lvl1pPr marL="0" indent="0" algn="ctr">
              <a:buNone/>
              <a:defRPr sz="3000" b="1" i="0">
                <a:solidFill>
                  <a:schemeClr val="bg1"/>
                </a:solidFill>
                <a:latin typeface="Arial" panose="020B0604020202020204" pitchFamily="34" charset="0"/>
                <a:cs typeface="Arial" panose="020B0604020202020204" pitchFamily="34" charset="0"/>
              </a:defRPr>
            </a:lvl1pPr>
          </a:lstStyle>
          <a:p>
            <a:pPr lvl="0"/>
            <a:r>
              <a:rPr lang="en-US" dirty="0"/>
              <a:t>Divider Title1</a:t>
            </a:r>
          </a:p>
        </p:txBody>
      </p:sp>
    </p:spTree>
    <p:extLst>
      <p:ext uri="{BB962C8B-B14F-4D97-AF65-F5344CB8AC3E}">
        <p14:creationId xmlns:p14="http://schemas.microsoft.com/office/powerpoint/2010/main" val="23017432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Slide Option 2">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2C8967C-5DE1-8542-B6F8-DE583745C775}"/>
              </a:ext>
            </a:extLst>
          </p:cNvPr>
          <p:cNvGrpSpPr/>
          <p:nvPr userDrawn="1"/>
        </p:nvGrpSpPr>
        <p:grpSpPr>
          <a:xfrm>
            <a:off x="0" y="-1"/>
            <a:ext cx="12192000" cy="6858001"/>
            <a:chOff x="0" y="-1"/>
            <a:chExt cx="12192000" cy="6858001"/>
          </a:xfrm>
        </p:grpSpPr>
        <p:pic>
          <p:nvPicPr>
            <p:cNvPr id="8" name="Picture 7">
              <a:extLst>
                <a:ext uri="{FF2B5EF4-FFF2-40B4-BE49-F238E27FC236}">
                  <a16:creationId xmlns:a16="http://schemas.microsoft.com/office/drawing/2014/main" id="{E3F91AB2-125E-C949-8DAC-F0922653571D}"/>
                </a:ext>
              </a:extLst>
            </p:cNvPr>
            <p:cNvPicPr>
              <a:picLocks noChangeAspect="1"/>
            </p:cNvPicPr>
            <p:nvPr/>
          </p:nvPicPr>
          <p:blipFill rotWithShape="1">
            <a:blip r:embed="rId2">
              <a:alphaModFix amt="50000"/>
            </a:blip>
            <a:srcRect t="19272"/>
            <a:stretch/>
          </p:blipFill>
          <p:spPr>
            <a:xfrm>
              <a:off x="0" y="-1"/>
              <a:ext cx="12192000" cy="6858001"/>
            </a:xfrm>
            <a:prstGeom prst="rect">
              <a:avLst/>
            </a:prstGeom>
          </p:spPr>
        </p:pic>
        <p:cxnSp>
          <p:nvCxnSpPr>
            <p:cNvPr id="10" name="Straight Connector 9">
              <a:extLst>
                <a:ext uri="{FF2B5EF4-FFF2-40B4-BE49-F238E27FC236}">
                  <a16:creationId xmlns:a16="http://schemas.microsoft.com/office/drawing/2014/main" id="{DF6F952A-A865-544A-B2DA-A32AF5762272}"/>
                </a:ext>
              </a:extLst>
            </p:cNvPr>
            <p:cNvCxnSpPr/>
            <p:nvPr/>
          </p:nvCxnSpPr>
          <p:spPr>
            <a:xfrm>
              <a:off x="3672840" y="3857735"/>
              <a:ext cx="4846320" cy="0"/>
            </a:xfrm>
            <a:prstGeom prst="line">
              <a:avLst/>
            </a:prstGeom>
            <a:ln w="28575">
              <a:solidFill>
                <a:srgbClr val="FFC629"/>
              </a:solidFill>
            </a:ln>
          </p:spPr>
          <p:style>
            <a:lnRef idx="1">
              <a:schemeClr val="accent1"/>
            </a:lnRef>
            <a:fillRef idx="0">
              <a:schemeClr val="accent1"/>
            </a:fillRef>
            <a:effectRef idx="0">
              <a:schemeClr val="accent1"/>
            </a:effectRef>
            <a:fontRef idx="minor">
              <a:schemeClr val="tx1"/>
            </a:fontRef>
          </p:style>
        </p:cxnSp>
      </p:grpSp>
      <p:sp>
        <p:nvSpPr>
          <p:cNvPr id="6" name="Text Placeholder 12">
            <a:extLst>
              <a:ext uri="{FF2B5EF4-FFF2-40B4-BE49-F238E27FC236}">
                <a16:creationId xmlns:a16="http://schemas.microsoft.com/office/drawing/2014/main" id="{BDF5D72F-CC3C-2B4E-B192-FF761F67C873}"/>
              </a:ext>
            </a:extLst>
          </p:cNvPr>
          <p:cNvSpPr>
            <a:spLocks noGrp="1"/>
          </p:cNvSpPr>
          <p:nvPr>
            <p:ph type="body" sz="quarter" idx="11" hasCustomPrompt="1"/>
          </p:nvPr>
        </p:nvSpPr>
        <p:spPr>
          <a:xfrm>
            <a:off x="2808325" y="3247982"/>
            <a:ext cx="6575347" cy="553998"/>
          </a:xfrm>
          <a:prstGeom prst="rect">
            <a:avLst/>
          </a:prstGeom>
        </p:spPr>
        <p:txBody>
          <a:bodyPr/>
          <a:lstStyle>
            <a:lvl1pPr marL="0" indent="0" algn="ctr">
              <a:buNone/>
              <a:defRPr sz="3000" b="1" i="0">
                <a:solidFill>
                  <a:schemeClr val="tx1"/>
                </a:solidFill>
                <a:latin typeface="Arial" panose="020B0604020202020204" pitchFamily="34" charset="0"/>
                <a:cs typeface="Arial" panose="020B0604020202020204" pitchFamily="34" charset="0"/>
              </a:defRPr>
            </a:lvl1pPr>
          </a:lstStyle>
          <a:p>
            <a:pPr lvl="0"/>
            <a:r>
              <a:rPr lang="en-US" dirty="0"/>
              <a:t>Divider Title2</a:t>
            </a:r>
          </a:p>
        </p:txBody>
      </p:sp>
    </p:spTree>
    <p:extLst>
      <p:ext uri="{BB962C8B-B14F-4D97-AF65-F5344CB8AC3E}">
        <p14:creationId xmlns:p14="http://schemas.microsoft.com/office/powerpoint/2010/main" val="3089016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 Slide Option 1">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2D5093F-A64D-6A42-8920-D62D4FA40C4E}"/>
              </a:ext>
            </a:extLst>
          </p:cNvPr>
          <p:cNvGrpSpPr/>
          <p:nvPr userDrawn="1"/>
        </p:nvGrpSpPr>
        <p:grpSpPr>
          <a:xfrm>
            <a:off x="-1" y="0"/>
            <a:ext cx="12192002" cy="6858000"/>
            <a:chOff x="-1" y="0"/>
            <a:chExt cx="12192002" cy="6858000"/>
          </a:xfrm>
        </p:grpSpPr>
        <p:pic>
          <p:nvPicPr>
            <p:cNvPr id="8" name="Picture 7">
              <a:extLst>
                <a:ext uri="{FF2B5EF4-FFF2-40B4-BE49-F238E27FC236}">
                  <a16:creationId xmlns:a16="http://schemas.microsoft.com/office/drawing/2014/main" id="{0A42E0DC-41C4-5D4E-9365-D4101A18F8FD}"/>
                </a:ext>
              </a:extLst>
            </p:cNvPr>
            <p:cNvPicPr>
              <a:picLocks noChangeAspect="1"/>
            </p:cNvPicPr>
            <p:nvPr/>
          </p:nvPicPr>
          <p:blipFill rotWithShape="1">
            <a:blip r:embed="rId2"/>
            <a:srcRect t="20272"/>
            <a:stretch/>
          </p:blipFill>
          <p:spPr>
            <a:xfrm>
              <a:off x="1" y="0"/>
              <a:ext cx="12192000" cy="6858000"/>
            </a:xfrm>
            <a:prstGeom prst="rect">
              <a:avLst/>
            </a:prstGeom>
          </p:spPr>
        </p:pic>
        <p:cxnSp>
          <p:nvCxnSpPr>
            <p:cNvPr id="9" name="Straight Connector 8">
              <a:extLst>
                <a:ext uri="{FF2B5EF4-FFF2-40B4-BE49-F238E27FC236}">
                  <a16:creationId xmlns:a16="http://schemas.microsoft.com/office/drawing/2014/main" id="{5FC13913-2F32-2343-B64C-251CB51EA2C7}"/>
                </a:ext>
              </a:extLst>
            </p:cNvPr>
            <p:cNvCxnSpPr>
              <a:cxnSpLocks/>
            </p:cNvCxnSpPr>
            <p:nvPr/>
          </p:nvCxnSpPr>
          <p:spPr>
            <a:xfrm>
              <a:off x="1826811" y="1497477"/>
              <a:ext cx="8538377" cy="0"/>
            </a:xfrm>
            <a:prstGeom prst="line">
              <a:avLst/>
            </a:prstGeom>
            <a:ln w="28575">
              <a:solidFill>
                <a:srgbClr val="FFC629"/>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4EDDACB2-B58B-F64A-B55E-70FEB45037B1}"/>
                </a:ext>
              </a:extLst>
            </p:cNvPr>
            <p:cNvSpPr/>
            <p:nvPr/>
          </p:nvSpPr>
          <p:spPr>
            <a:xfrm>
              <a:off x="5589104" y="990581"/>
              <a:ext cx="1013791" cy="1013791"/>
            </a:xfrm>
            <a:prstGeom prst="ellipse">
              <a:avLst/>
            </a:prstGeom>
            <a:solidFill>
              <a:schemeClr val="bg1"/>
            </a:solidFill>
            <a:ln>
              <a:solidFill>
                <a:srgbClr val="FFC6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84A6396A-6CC8-EE41-8B23-9407CDA8FD3F}"/>
                </a:ext>
              </a:extLst>
            </p:cNvPr>
            <p:cNvCxnSpPr>
              <a:cxnSpLocks/>
            </p:cNvCxnSpPr>
            <p:nvPr/>
          </p:nvCxnSpPr>
          <p:spPr>
            <a:xfrm>
              <a:off x="1826811" y="5360525"/>
              <a:ext cx="8538377" cy="0"/>
            </a:xfrm>
            <a:prstGeom prst="line">
              <a:avLst/>
            </a:prstGeom>
            <a:ln w="28575">
              <a:solidFill>
                <a:srgbClr val="FFC629"/>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524DCAAE-06D4-1C42-A8CE-0E38F73143D0}"/>
                </a:ext>
              </a:extLst>
            </p:cNvPr>
            <p:cNvSpPr/>
            <p:nvPr/>
          </p:nvSpPr>
          <p:spPr>
            <a:xfrm>
              <a:off x="5589104" y="4853629"/>
              <a:ext cx="1013791" cy="1013791"/>
            </a:xfrm>
            <a:prstGeom prst="ellipse">
              <a:avLst/>
            </a:prstGeom>
            <a:solidFill>
              <a:schemeClr val="bg1"/>
            </a:solidFill>
            <a:ln>
              <a:solidFill>
                <a:srgbClr val="FFC6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2F89AB1-B31C-E448-B85A-7845F94BB1BB}"/>
                </a:ext>
              </a:extLst>
            </p:cNvPr>
            <p:cNvSpPr/>
            <p:nvPr/>
          </p:nvSpPr>
          <p:spPr>
            <a:xfrm>
              <a:off x="-1" y="2494755"/>
              <a:ext cx="12192001" cy="1866622"/>
            </a:xfrm>
            <a:prstGeom prst="rect">
              <a:avLst/>
            </a:prstGeom>
            <a:solidFill>
              <a:srgbClr val="FFC6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15F5AD75-B71E-D94B-A05C-66D485089CE9}"/>
                </a:ext>
              </a:extLst>
            </p:cNvPr>
            <p:cNvPicPr>
              <a:picLocks noChangeAspect="1"/>
            </p:cNvPicPr>
            <p:nvPr/>
          </p:nvPicPr>
          <p:blipFill>
            <a:blip r:embed="rId3"/>
            <a:stretch>
              <a:fillRect/>
            </a:stretch>
          </p:blipFill>
          <p:spPr>
            <a:xfrm>
              <a:off x="5770916" y="1320514"/>
              <a:ext cx="650162" cy="433441"/>
            </a:xfrm>
            <a:prstGeom prst="rect">
              <a:avLst/>
            </a:prstGeom>
          </p:spPr>
        </p:pic>
        <p:pic>
          <p:nvPicPr>
            <p:cNvPr id="16" name="Picture 15">
              <a:extLst>
                <a:ext uri="{FF2B5EF4-FFF2-40B4-BE49-F238E27FC236}">
                  <a16:creationId xmlns:a16="http://schemas.microsoft.com/office/drawing/2014/main" id="{27CDAB06-B996-2747-B5EA-CA07085E551D}"/>
                </a:ext>
              </a:extLst>
            </p:cNvPr>
            <p:cNvPicPr>
              <a:picLocks noChangeAspect="1"/>
            </p:cNvPicPr>
            <p:nvPr/>
          </p:nvPicPr>
          <p:blipFill>
            <a:blip r:embed="rId3"/>
            <a:stretch>
              <a:fillRect/>
            </a:stretch>
          </p:blipFill>
          <p:spPr>
            <a:xfrm rot="10800000">
              <a:off x="5770916" y="5143800"/>
              <a:ext cx="650162" cy="433441"/>
            </a:xfrm>
            <a:prstGeom prst="rect">
              <a:avLst/>
            </a:prstGeom>
          </p:spPr>
        </p:pic>
      </p:grpSp>
      <p:sp>
        <p:nvSpPr>
          <p:cNvPr id="17" name="Text Placeholder 12">
            <a:extLst>
              <a:ext uri="{FF2B5EF4-FFF2-40B4-BE49-F238E27FC236}">
                <a16:creationId xmlns:a16="http://schemas.microsoft.com/office/drawing/2014/main" id="{4E663CB2-1E13-F842-839B-5A8CD0A85A60}"/>
              </a:ext>
            </a:extLst>
          </p:cNvPr>
          <p:cNvSpPr>
            <a:spLocks noGrp="1"/>
          </p:cNvSpPr>
          <p:nvPr>
            <p:ph type="body" sz="quarter" idx="12" hasCustomPrompt="1"/>
          </p:nvPr>
        </p:nvSpPr>
        <p:spPr>
          <a:xfrm>
            <a:off x="888571" y="2937860"/>
            <a:ext cx="10414849" cy="980411"/>
          </a:xfrm>
          <a:prstGeom prst="rect">
            <a:avLst/>
          </a:prstGeom>
        </p:spPr>
        <p:txBody>
          <a:bodyPr/>
          <a:lstStyle>
            <a:lvl1pPr marL="0" indent="0" algn="ctr">
              <a:buNone/>
              <a:defRPr sz="3200" b="1" i="0">
                <a:solidFill>
                  <a:schemeClr val="tx1"/>
                </a:solidFill>
                <a:latin typeface="Arial" panose="020B0604020202020204" pitchFamily="34" charset="0"/>
                <a:cs typeface="Arial" panose="020B0604020202020204" pitchFamily="34" charset="0"/>
              </a:defRPr>
            </a:lvl1pPr>
          </a:lstStyle>
          <a:p>
            <a:pPr lvl="0"/>
            <a:r>
              <a:rPr lang="en-US" dirty="0"/>
              <a:t>We don’t yet know what our best self can be…together, we all need to find it.</a:t>
            </a:r>
          </a:p>
        </p:txBody>
      </p:sp>
    </p:spTree>
    <p:extLst>
      <p:ext uri="{BB962C8B-B14F-4D97-AF65-F5344CB8AC3E}">
        <p14:creationId xmlns:p14="http://schemas.microsoft.com/office/powerpoint/2010/main" val="456981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Slide Option 2">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533246C5-2D29-F946-B2F7-3B9C84905703}"/>
              </a:ext>
            </a:extLst>
          </p:cNvPr>
          <p:cNvGrpSpPr/>
          <p:nvPr userDrawn="1"/>
        </p:nvGrpSpPr>
        <p:grpSpPr>
          <a:xfrm>
            <a:off x="-1" y="0"/>
            <a:ext cx="12192001" cy="6858000"/>
            <a:chOff x="-1" y="0"/>
            <a:chExt cx="12192001" cy="6858000"/>
          </a:xfrm>
        </p:grpSpPr>
        <p:pic>
          <p:nvPicPr>
            <p:cNvPr id="8" name="Picture 7">
              <a:extLst>
                <a:ext uri="{FF2B5EF4-FFF2-40B4-BE49-F238E27FC236}">
                  <a16:creationId xmlns:a16="http://schemas.microsoft.com/office/drawing/2014/main" id="{44CE2E98-8D1A-CD4B-B1A9-88632EBA646B}"/>
                </a:ext>
              </a:extLst>
            </p:cNvPr>
            <p:cNvPicPr>
              <a:picLocks noChangeAspect="1"/>
            </p:cNvPicPr>
            <p:nvPr/>
          </p:nvPicPr>
          <p:blipFill>
            <a:blip r:embed="rId2"/>
            <a:stretch>
              <a:fillRect/>
            </a:stretch>
          </p:blipFill>
          <p:spPr>
            <a:xfrm>
              <a:off x="0" y="0"/>
              <a:ext cx="12192000" cy="6858000"/>
            </a:xfrm>
            <a:prstGeom prst="rect">
              <a:avLst/>
            </a:prstGeom>
          </p:spPr>
        </p:pic>
        <p:cxnSp>
          <p:nvCxnSpPr>
            <p:cNvPr id="9" name="Straight Connector 8">
              <a:extLst>
                <a:ext uri="{FF2B5EF4-FFF2-40B4-BE49-F238E27FC236}">
                  <a16:creationId xmlns:a16="http://schemas.microsoft.com/office/drawing/2014/main" id="{CFBB83C3-3C45-0841-A413-09852839C40C}"/>
                </a:ext>
              </a:extLst>
            </p:cNvPr>
            <p:cNvCxnSpPr>
              <a:cxnSpLocks/>
            </p:cNvCxnSpPr>
            <p:nvPr/>
          </p:nvCxnSpPr>
          <p:spPr>
            <a:xfrm>
              <a:off x="1826811" y="1497477"/>
              <a:ext cx="85383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57FDDB52-74F4-BD45-9465-8A1053479EC4}"/>
                </a:ext>
              </a:extLst>
            </p:cNvPr>
            <p:cNvSpPr/>
            <p:nvPr/>
          </p:nvSpPr>
          <p:spPr>
            <a:xfrm>
              <a:off x="5589104" y="990581"/>
              <a:ext cx="1013791" cy="101379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7DFCEBF5-ADAA-7B46-9038-529B9CAD1C0A}"/>
                </a:ext>
              </a:extLst>
            </p:cNvPr>
            <p:cNvCxnSpPr>
              <a:cxnSpLocks/>
            </p:cNvCxnSpPr>
            <p:nvPr/>
          </p:nvCxnSpPr>
          <p:spPr>
            <a:xfrm>
              <a:off x="1826811" y="5360525"/>
              <a:ext cx="85383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AC772748-8129-DF4A-8381-C7C56673891E}"/>
                </a:ext>
              </a:extLst>
            </p:cNvPr>
            <p:cNvSpPr/>
            <p:nvPr/>
          </p:nvSpPr>
          <p:spPr>
            <a:xfrm>
              <a:off x="5589104" y="4853629"/>
              <a:ext cx="1013791" cy="101379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7E82D3-A127-8949-B1E6-B259F329C874}"/>
                </a:ext>
              </a:extLst>
            </p:cNvPr>
            <p:cNvSpPr/>
            <p:nvPr/>
          </p:nvSpPr>
          <p:spPr>
            <a:xfrm>
              <a:off x="-1" y="2494755"/>
              <a:ext cx="12192001" cy="18666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6EB4B2D7-120C-C34A-B84F-EA07D8F4AE44}"/>
                </a:ext>
              </a:extLst>
            </p:cNvPr>
            <p:cNvPicPr>
              <a:picLocks noChangeAspect="1"/>
            </p:cNvPicPr>
            <p:nvPr/>
          </p:nvPicPr>
          <p:blipFill>
            <a:blip r:embed="rId3"/>
            <a:stretch>
              <a:fillRect/>
            </a:stretch>
          </p:blipFill>
          <p:spPr>
            <a:xfrm>
              <a:off x="5750855" y="1305854"/>
              <a:ext cx="690281" cy="460187"/>
            </a:xfrm>
            <a:prstGeom prst="rect">
              <a:avLst/>
            </a:prstGeom>
          </p:spPr>
        </p:pic>
        <p:pic>
          <p:nvPicPr>
            <p:cNvPr id="16" name="Picture 15">
              <a:extLst>
                <a:ext uri="{FF2B5EF4-FFF2-40B4-BE49-F238E27FC236}">
                  <a16:creationId xmlns:a16="http://schemas.microsoft.com/office/drawing/2014/main" id="{7F279F7D-5F09-5A4A-BBE3-A178B7A30770}"/>
                </a:ext>
              </a:extLst>
            </p:cNvPr>
            <p:cNvPicPr>
              <a:picLocks noChangeAspect="1"/>
            </p:cNvPicPr>
            <p:nvPr/>
          </p:nvPicPr>
          <p:blipFill>
            <a:blip r:embed="rId3"/>
            <a:stretch>
              <a:fillRect/>
            </a:stretch>
          </p:blipFill>
          <p:spPr>
            <a:xfrm rot="10800000">
              <a:off x="5750855" y="5128560"/>
              <a:ext cx="690281" cy="460187"/>
            </a:xfrm>
            <a:prstGeom prst="rect">
              <a:avLst/>
            </a:prstGeom>
          </p:spPr>
        </p:pic>
      </p:grpSp>
      <p:sp>
        <p:nvSpPr>
          <p:cNvPr id="14" name="Text Placeholder 12">
            <a:extLst>
              <a:ext uri="{FF2B5EF4-FFF2-40B4-BE49-F238E27FC236}">
                <a16:creationId xmlns:a16="http://schemas.microsoft.com/office/drawing/2014/main" id="{D4F3A9B5-49EA-D54B-89B9-093CE6BD84CE}"/>
              </a:ext>
            </a:extLst>
          </p:cNvPr>
          <p:cNvSpPr>
            <a:spLocks noGrp="1"/>
          </p:cNvSpPr>
          <p:nvPr>
            <p:ph type="body" sz="quarter" idx="12" hasCustomPrompt="1"/>
          </p:nvPr>
        </p:nvSpPr>
        <p:spPr>
          <a:xfrm>
            <a:off x="888571" y="2937860"/>
            <a:ext cx="10414849" cy="980411"/>
          </a:xfrm>
          <a:prstGeom prst="rect">
            <a:avLst/>
          </a:prstGeom>
        </p:spPr>
        <p:txBody>
          <a:bodyPr/>
          <a:lstStyle>
            <a:lvl1pPr marL="0" indent="0" algn="ctr">
              <a:buNone/>
              <a:defRPr sz="3200" b="1" i="0">
                <a:solidFill>
                  <a:schemeClr val="bg1"/>
                </a:solidFill>
                <a:latin typeface="Arial" panose="020B0604020202020204" pitchFamily="34" charset="0"/>
                <a:cs typeface="Arial" panose="020B0604020202020204" pitchFamily="34" charset="0"/>
              </a:defRPr>
            </a:lvl1pPr>
          </a:lstStyle>
          <a:p>
            <a:pPr lvl="0"/>
            <a:r>
              <a:rPr lang="en-US" dirty="0"/>
              <a:t>We don’t yet know what our best self can be…together, we all need to find it.</a:t>
            </a:r>
          </a:p>
        </p:txBody>
      </p:sp>
    </p:spTree>
    <p:extLst>
      <p:ext uri="{BB962C8B-B14F-4D97-AF65-F5344CB8AC3E}">
        <p14:creationId xmlns:p14="http://schemas.microsoft.com/office/powerpoint/2010/main" val="21818728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F25A00D-820B-394B-BB34-47EBF2ABECF4}"/>
              </a:ext>
            </a:extLst>
          </p:cNvPr>
          <p:cNvPicPr>
            <a:picLocks noChangeAspect="1"/>
          </p:cNvPicPr>
          <p:nvPr/>
        </p:nvPicPr>
        <p:blipFill>
          <a:blip r:embed="rId2"/>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D071227B-224F-8845-985A-7D474CAE570C}"/>
              </a:ext>
            </a:extLst>
          </p:cNvPr>
          <p:cNvSpPr/>
          <p:nvPr/>
        </p:nvSpPr>
        <p:spPr>
          <a:xfrm>
            <a:off x="-1" y="2958419"/>
            <a:ext cx="12192001" cy="94116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33FC234-CE84-CE4A-AEC5-3D8F75B4E49C}"/>
              </a:ext>
            </a:extLst>
          </p:cNvPr>
          <p:cNvSpPr txBox="1"/>
          <p:nvPr/>
        </p:nvSpPr>
        <p:spPr>
          <a:xfrm>
            <a:off x="1822703" y="3210350"/>
            <a:ext cx="8546592" cy="477054"/>
          </a:xfrm>
          <a:prstGeom prst="rect">
            <a:avLst/>
          </a:prstGeom>
          <a:noFill/>
        </p:spPr>
        <p:txBody>
          <a:bodyPr wrap="square" rtlCol="0">
            <a:spAutoFit/>
          </a:bodyPr>
          <a:lstStyle/>
          <a:p>
            <a:pPr algn="ctr"/>
            <a:r>
              <a:rPr lang="en-US" sz="2500" b="1" dirty="0">
                <a:solidFill>
                  <a:schemeClr val="bg1"/>
                </a:solidFill>
                <a:latin typeface="Arial" panose="020B0604020202020204" pitchFamily="34" charset="0"/>
                <a:cs typeface="Arial" panose="020B0604020202020204" pitchFamily="34" charset="0"/>
              </a:rPr>
              <a:t>Thank You!</a:t>
            </a:r>
          </a:p>
        </p:txBody>
      </p:sp>
    </p:spTree>
    <p:extLst>
      <p:ext uri="{BB962C8B-B14F-4D97-AF65-F5344CB8AC3E}">
        <p14:creationId xmlns:p14="http://schemas.microsoft.com/office/powerpoint/2010/main" val="3934758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8656306"/>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67" r:id="rId3"/>
    <p:sldLayoutId id="2147483668" r:id="rId4"/>
    <p:sldLayoutId id="2147483669" r:id="rId5"/>
    <p:sldLayoutId id="2147483658" r:id="rId6"/>
    <p:sldLayoutId id="2147483665" r:id="rId7"/>
    <p:sldLayoutId id="2147483660" r:id="rId8"/>
    <p:sldLayoutId id="2147483661" r:id="rId9"/>
    <p:sldLayoutId id="2147483663" r:id="rId10"/>
    <p:sldLayoutId id="2147483664" r:id="rId11"/>
    <p:sldLayoutId id="2147483666"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D62DE74-A72F-FA43-9FDB-0477AE57CAB9}"/>
              </a:ext>
            </a:extLst>
          </p:cNvPr>
          <p:cNvSpPr>
            <a:spLocks noGrp="1"/>
          </p:cNvSpPr>
          <p:nvPr>
            <p:ph type="title"/>
          </p:nvPr>
        </p:nvSpPr>
        <p:spPr>
          <a:xfrm>
            <a:off x="6813549" y="973179"/>
            <a:ext cx="4660900" cy="2338086"/>
          </a:xfrm>
        </p:spPr>
        <p:txBody>
          <a:bodyPr/>
          <a:lstStyle/>
          <a:p>
            <a:r>
              <a:rPr lang="en-US" b="0" i="0" dirty="0">
                <a:solidFill>
                  <a:srgbClr val="000000"/>
                </a:solidFill>
                <a:effectLst/>
                <a:latin typeface="Calibri" panose="020F0502020204030204" pitchFamily="34" charset="0"/>
              </a:rPr>
              <a:t>GADA Spring 2023 Virtual Meeting</a:t>
            </a:r>
            <a:br>
              <a:rPr lang="en-US" b="0" i="0" dirty="0">
                <a:solidFill>
                  <a:srgbClr val="000000"/>
                </a:solidFill>
                <a:effectLst/>
                <a:latin typeface="Calibri" panose="020F0502020204030204" pitchFamily="34" charset="0"/>
              </a:rPr>
            </a:br>
            <a:br>
              <a:rPr lang="en-US" dirty="0"/>
            </a:br>
            <a:r>
              <a:rPr lang="en-US" dirty="0"/>
              <a:t>KSU Bias Panel </a:t>
            </a:r>
          </a:p>
        </p:txBody>
      </p:sp>
      <p:sp>
        <p:nvSpPr>
          <p:cNvPr id="5" name="Text Placeholder 4" descr="Date">
            <a:extLst>
              <a:ext uri="{FF2B5EF4-FFF2-40B4-BE49-F238E27FC236}">
                <a16:creationId xmlns:a16="http://schemas.microsoft.com/office/drawing/2014/main" id="{83F5CB86-ED38-914C-BBBB-D05DCF1AA700}"/>
              </a:ext>
            </a:extLst>
          </p:cNvPr>
          <p:cNvSpPr>
            <a:spLocks noGrp="1"/>
          </p:cNvSpPr>
          <p:nvPr>
            <p:ph type="body" sz="quarter" idx="13"/>
          </p:nvPr>
        </p:nvSpPr>
        <p:spPr/>
        <p:txBody>
          <a:bodyPr/>
          <a:lstStyle/>
          <a:p>
            <a:r>
              <a:rPr lang="en-US" dirty="0"/>
              <a:t>Albert M. Jimenez</a:t>
            </a:r>
          </a:p>
          <a:p>
            <a:r>
              <a:rPr lang="en-US" dirty="0"/>
              <a:t>Associate Professor and Faculty Fellow for Assessment</a:t>
            </a:r>
          </a:p>
          <a:p>
            <a:r>
              <a:rPr lang="en-US" dirty="0"/>
              <a:t>May 2, 2023</a:t>
            </a:r>
          </a:p>
        </p:txBody>
      </p:sp>
    </p:spTree>
    <p:extLst>
      <p:ext uri="{BB962C8B-B14F-4D97-AF65-F5344CB8AC3E}">
        <p14:creationId xmlns:p14="http://schemas.microsoft.com/office/powerpoint/2010/main" val="1871725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F57148B-7D87-064E-8AC1-F06CD099BAAB}"/>
              </a:ext>
            </a:extLst>
          </p:cNvPr>
          <p:cNvSpPr>
            <a:spLocks noGrp="1"/>
          </p:cNvSpPr>
          <p:nvPr>
            <p:ph type="title"/>
          </p:nvPr>
        </p:nvSpPr>
        <p:spPr>
          <a:xfrm>
            <a:off x="838199" y="358815"/>
            <a:ext cx="10515600" cy="5555847"/>
          </a:xfrm>
        </p:spPr>
        <p:txBody>
          <a:bodyPr/>
          <a:lstStyle/>
          <a:p>
            <a:pPr algn="l"/>
            <a:r>
              <a:rPr lang="en-US" dirty="0"/>
              <a:t>Today’s Presentation</a:t>
            </a:r>
            <a:br>
              <a:rPr lang="en-US" dirty="0"/>
            </a:br>
            <a:r>
              <a:rPr lang="en-US" dirty="0"/>
              <a:t>	</a:t>
            </a:r>
            <a:r>
              <a:rPr lang="en-US" sz="2400" b="0" dirty="0"/>
              <a:t>1. What is Bias?</a:t>
            </a:r>
            <a:br>
              <a:rPr lang="en-US" sz="2400" b="0" dirty="0"/>
            </a:br>
            <a:r>
              <a:rPr lang="en-US" sz="2400" b="0" dirty="0"/>
              <a:t>	2. Typical Types of Bias in Assessments</a:t>
            </a:r>
            <a:br>
              <a:rPr lang="en-US" sz="2400" b="0" dirty="0"/>
            </a:br>
            <a:r>
              <a:rPr lang="en-US" sz="2400" b="0" dirty="0"/>
              <a:t>	3. Composition of the Bias Panel</a:t>
            </a:r>
            <a:br>
              <a:rPr lang="en-US" sz="2400" b="0" dirty="0"/>
            </a:br>
            <a:r>
              <a:rPr lang="en-US" sz="2400" b="0" dirty="0"/>
              <a:t>	4. What does the process look like?</a:t>
            </a:r>
            <a:br>
              <a:rPr lang="en-US" sz="2400" b="0" dirty="0"/>
            </a:br>
            <a:r>
              <a:rPr lang="en-US" sz="2400" b="0" dirty="0"/>
              <a:t>	5. What happens when potential bias is identified?</a:t>
            </a:r>
            <a:br>
              <a:rPr lang="en-US" dirty="0"/>
            </a:br>
            <a:endParaRPr lang="en-US" dirty="0"/>
          </a:p>
        </p:txBody>
      </p:sp>
    </p:spTree>
    <p:extLst>
      <p:ext uri="{BB962C8B-B14F-4D97-AF65-F5344CB8AC3E}">
        <p14:creationId xmlns:p14="http://schemas.microsoft.com/office/powerpoint/2010/main" val="3022239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764254-2E9C-FE43-85BF-FED19652D5F1}"/>
              </a:ext>
            </a:extLst>
          </p:cNvPr>
          <p:cNvSpPr>
            <a:spLocks noGrp="1"/>
          </p:cNvSpPr>
          <p:nvPr>
            <p:ph type="title"/>
          </p:nvPr>
        </p:nvSpPr>
        <p:spPr>
          <a:xfrm>
            <a:off x="838199" y="532436"/>
            <a:ext cx="10515600" cy="3661878"/>
          </a:xfrm>
        </p:spPr>
        <p:txBody>
          <a:bodyPr/>
          <a:lstStyle/>
          <a:p>
            <a:pPr algn="l"/>
            <a:r>
              <a:rPr lang="en-US" dirty="0"/>
              <a:t>What is Bias? </a:t>
            </a:r>
            <a:br>
              <a:rPr lang="en-US" dirty="0"/>
            </a:br>
            <a:br>
              <a:rPr lang="en-US" dirty="0"/>
            </a:br>
            <a:r>
              <a:rPr lang="en-US" sz="2400" b="0" dirty="0"/>
              <a:t>Bias is the presence of an item characteristic that results in people of the same ability performing differently on the item.</a:t>
            </a:r>
            <a:br>
              <a:rPr lang="en-US" dirty="0"/>
            </a:br>
            <a:endParaRPr lang="en-US" dirty="0"/>
          </a:p>
        </p:txBody>
      </p:sp>
    </p:spTree>
    <p:extLst>
      <p:ext uri="{BB962C8B-B14F-4D97-AF65-F5344CB8AC3E}">
        <p14:creationId xmlns:p14="http://schemas.microsoft.com/office/powerpoint/2010/main" val="706032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E2D29-AC11-605B-B784-01DB973F778C}"/>
              </a:ext>
            </a:extLst>
          </p:cNvPr>
          <p:cNvSpPr>
            <a:spLocks noGrp="1"/>
          </p:cNvSpPr>
          <p:nvPr>
            <p:ph type="title"/>
          </p:nvPr>
        </p:nvSpPr>
        <p:spPr>
          <a:xfrm>
            <a:off x="838199" y="497712"/>
            <a:ext cx="10515600" cy="2931288"/>
          </a:xfrm>
        </p:spPr>
        <p:txBody>
          <a:bodyPr/>
          <a:lstStyle/>
          <a:p>
            <a:pPr algn="l"/>
            <a:r>
              <a:rPr lang="en-US" dirty="0"/>
              <a:t>Typical Types of Bias in Assessments</a:t>
            </a:r>
            <a:br>
              <a:rPr lang="en-US" dirty="0"/>
            </a:br>
            <a:br>
              <a:rPr lang="en-US" sz="2400" b="0" dirty="0"/>
            </a:br>
            <a:r>
              <a:rPr lang="en-US" sz="2400" b="0" dirty="0"/>
              <a:t>	1. Ethnicity</a:t>
            </a:r>
            <a:br>
              <a:rPr lang="en-US" sz="2400" b="0" dirty="0"/>
            </a:br>
            <a:r>
              <a:rPr lang="en-US" sz="2400" b="0" dirty="0"/>
              <a:t>	2. Gender</a:t>
            </a:r>
            <a:br>
              <a:rPr lang="en-US" sz="2400" b="0" dirty="0"/>
            </a:br>
            <a:r>
              <a:rPr lang="en-US" sz="2400" b="0" dirty="0"/>
              <a:t>	3. Culture</a:t>
            </a:r>
            <a:br>
              <a:rPr lang="en-US" sz="2400" b="0" dirty="0"/>
            </a:br>
            <a:r>
              <a:rPr lang="en-US" sz="2400" b="0" dirty="0"/>
              <a:t>	4. Class</a:t>
            </a:r>
            <a:br>
              <a:rPr lang="en-US" sz="2400" b="0" dirty="0"/>
            </a:br>
            <a:r>
              <a:rPr lang="en-US" sz="2400" b="0" dirty="0"/>
              <a:t>	5. Religion</a:t>
            </a:r>
            <a:br>
              <a:rPr lang="en-US" sz="2400" b="0" dirty="0"/>
            </a:br>
            <a:r>
              <a:rPr lang="en-US" sz="2400" b="0" dirty="0"/>
              <a:t>	6. Geographic Region</a:t>
            </a:r>
            <a:br>
              <a:rPr lang="en-US" dirty="0"/>
            </a:br>
            <a:endParaRPr lang="en-US" dirty="0"/>
          </a:p>
        </p:txBody>
      </p:sp>
    </p:spTree>
    <p:extLst>
      <p:ext uri="{BB962C8B-B14F-4D97-AF65-F5344CB8AC3E}">
        <p14:creationId xmlns:p14="http://schemas.microsoft.com/office/powerpoint/2010/main" val="3947513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D1842-8086-CA47-A90C-D64B68AAB881}"/>
              </a:ext>
            </a:extLst>
          </p:cNvPr>
          <p:cNvSpPr>
            <a:spLocks noGrp="1"/>
          </p:cNvSpPr>
          <p:nvPr>
            <p:ph type="title"/>
          </p:nvPr>
        </p:nvSpPr>
        <p:spPr/>
        <p:txBody>
          <a:bodyPr/>
          <a:lstStyle/>
          <a:p>
            <a:r>
              <a:rPr lang="en-US" dirty="0"/>
              <a:t>Composition of Bias Panel</a:t>
            </a:r>
          </a:p>
        </p:txBody>
      </p:sp>
      <p:sp>
        <p:nvSpPr>
          <p:cNvPr id="3" name="Content Placeholder 2" descr="Bulleted text">
            <a:extLst>
              <a:ext uri="{FF2B5EF4-FFF2-40B4-BE49-F238E27FC236}">
                <a16:creationId xmlns:a16="http://schemas.microsoft.com/office/drawing/2014/main" id="{C5486E65-654A-9A48-9184-2EFFE9015713}"/>
              </a:ext>
            </a:extLst>
          </p:cNvPr>
          <p:cNvSpPr>
            <a:spLocks noGrp="1"/>
          </p:cNvSpPr>
          <p:nvPr>
            <p:ph sz="quarter" idx="10"/>
          </p:nvPr>
        </p:nvSpPr>
        <p:spPr/>
        <p:txBody>
          <a:bodyPr/>
          <a:lstStyle/>
          <a:p>
            <a:r>
              <a:rPr lang="en-US" dirty="0"/>
              <a:t>Colleges of education have a wealth of varying expertise to leverage.</a:t>
            </a:r>
          </a:p>
          <a:p>
            <a:r>
              <a:rPr lang="en-US" dirty="0"/>
              <a:t>Where possible, the panel should have representatives in the areas of potential types of bias.</a:t>
            </a:r>
          </a:p>
          <a:p>
            <a:r>
              <a:rPr lang="en-US" dirty="0"/>
              <a:t>Training on examples of bias and the types of questions a bias reviewer might ask should be provided.</a:t>
            </a:r>
          </a:p>
          <a:p>
            <a:endParaRPr lang="en-US" dirty="0"/>
          </a:p>
          <a:p>
            <a:endParaRPr lang="en-US" dirty="0"/>
          </a:p>
        </p:txBody>
      </p:sp>
    </p:spTree>
    <p:extLst>
      <p:ext uri="{BB962C8B-B14F-4D97-AF65-F5344CB8AC3E}">
        <p14:creationId xmlns:p14="http://schemas.microsoft.com/office/powerpoint/2010/main" val="1686198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DBF6CFE-ACDE-0A45-8C72-E8350BE42760}"/>
              </a:ext>
            </a:extLst>
          </p:cNvPr>
          <p:cNvSpPr>
            <a:spLocks noGrp="1"/>
          </p:cNvSpPr>
          <p:nvPr>
            <p:ph type="title" idx="4294967295"/>
          </p:nvPr>
        </p:nvSpPr>
        <p:spPr>
          <a:xfrm>
            <a:off x="0" y="3003839"/>
            <a:ext cx="6096000" cy="1325563"/>
          </a:xfrm>
          <a:prstGeom prst="rect">
            <a:avLst/>
          </a:prstGeom>
        </p:spPr>
        <p:txBody>
          <a:bodyPr/>
          <a:lstStyle/>
          <a:p>
            <a:pPr algn="ctr"/>
            <a:r>
              <a:rPr lang="en-US" sz="3000" b="1" dirty="0">
                <a:latin typeface="Arial" panose="020B0604020202020204" pitchFamily="34" charset="0"/>
                <a:cs typeface="Arial" panose="020B0604020202020204" pitchFamily="34" charset="0"/>
              </a:rPr>
              <a:t>Examples of Bias and Some Questions Reviewers Might Ask</a:t>
            </a:r>
          </a:p>
        </p:txBody>
      </p:sp>
      <p:sp>
        <p:nvSpPr>
          <p:cNvPr id="3" name="Text Placeholder 2" descr="Content block&#10;">
            <a:extLst>
              <a:ext uri="{FF2B5EF4-FFF2-40B4-BE49-F238E27FC236}">
                <a16:creationId xmlns:a16="http://schemas.microsoft.com/office/drawing/2014/main" id="{8A435864-9975-8D48-8085-E4808505F6F4}"/>
              </a:ext>
            </a:extLst>
          </p:cNvPr>
          <p:cNvSpPr>
            <a:spLocks noGrp="1"/>
          </p:cNvSpPr>
          <p:nvPr>
            <p:ph type="body" sz="quarter" idx="12"/>
          </p:nvPr>
        </p:nvSpPr>
        <p:spPr>
          <a:xfrm>
            <a:off x="6791833" y="532435"/>
            <a:ext cx="4704334" cy="5160442"/>
          </a:xfrm>
        </p:spPr>
        <p:txBody>
          <a:bodyPr/>
          <a:lstStyle/>
          <a:p>
            <a:r>
              <a:rPr lang="en-US" dirty="0"/>
              <a:t>Examples:</a:t>
            </a:r>
          </a:p>
          <a:p>
            <a:pPr marL="285750" indent="-285750">
              <a:buFont typeface="Arial" panose="020B0604020202020204" pitchFamily="34" charset="0"/>
              <a:buChar char="•"/>
            </a:pPr>
            <a:r>
              <a:rPr lang="en-US" dirty="0"/>
              <a:t>An item might include some aspect of Christianity in the question and those of different faiths may not have been exposed to the information.</a:t>
            </a:r>
          </a:p>
          <a:p>
            <a:pPr marL="285750" indent="-285750">
              <a:buFont typeface="Arial" panose="020B0604020202020204" pitchFamily="34" charset="0"/>
              <a:buChar char="•"/>
            </a:pPr>
            <a:r>
              <a:rPr lang="en-US" dirty="0"/>
              <a:t>A mathematics word problem might not provide ELLs the opportunity to show their mathematics knowledge because of the language barriers.</a:t>
            </a:r>
          </a:p>
          <a:p>
            <a:r>
              <a:rPr lang="en-US" dirty="0"/>
              <a:t>Question:</a:t>
            </a:r>
          </a:p>
          <a:p>
            <a:pPr marL="285750" indent="-285750">
              <a:buFont typeface="Arial" panose="020B0604020202020204" pitchFamily="34" charset="0"/>
              <a:buChar char="•"/>
            </a:pPr>
            <a:r>
              <a:rPr lang="en-US" dirty="0"/>
              <a:t>Is there any aspect of this item/assessment that persons of different ethnicities, genders, cultures, classes, religions, or geographic regions might interpret differently?  Experience differently?</a:t>
            </a:r>
          </a:p>
        </p:txBody>
      </p:sp>
    </p:spTree>
    <p:extLst>
      <p:ext uri="{BB962C8B-B14F-4D97-AF65-F5344CB8AC3E}">
        <p14:creationId xmlns:p14="http://schemas.microsoft.com/office/powerpoint/2010/main" val="1175331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9984E90-9BF2-B246-90AC-01AFAB0500B1}"/>
              </a:ext>
            </a:extLst>
          </p:cNvPr>
          <p:cNvSpPr>
            <a:spLocks noGrp="1"/>
          </p:cNvSpPr>
          <p:nvPr>
            <p:ph type="title"/>
          </p:nvPr>
        </p:nvSpPr>
        <p:spPr>
          <a:prstGeom prst="rect">
            <a:avLst/>
          </a:prstGeom>
        </p:spPr>
        <p:txBody>
          <a:bodyPr/>
          <a:lstStyle/>
          <a:p>
            <a:r>
              <a:rPr lang="en-US" sz="2800" b="1" dirty="0">
                <a:latin typeface="Arial" panose="020B0604020202020204" pitchFamily="34" charset="0"/>
                <a:cs typeface="Arial" panose="020B0604020202020204" pitchFamily="34" charset="0"/>
              </a:rPr>
              <a:t>What Does the Process Look Like?</a:t>
            </a:r>
          </a:p>
        </p:txBody>
      </p:sp>
      <p:sp>
        <p:nvSpPr>
          <p:cNvPr id="2" name="Content Placeholder 1">
            <a:extLst>
              <a:ext uri="{FF2B5EF4-FFF2-40B4-BE49-F238E27FC236}">
                <a16:creationId xmlns:a16="http://schemas.microsoft.com/office/drawing/2014/main" id="{71CD2161-2DA5-F14A-B424-39C132759657}"/>
              </a:ext>
            </a:extLst>
          </p:cNvPr>
          <p:cNvSpPr>
            <a:spLocks noGrp="1"/>
          </p:cNvSpPr>
          <p:nvPr>
            <p:ph sz="quarter" idx="10"/>
          </p:nvPr>
        </p:nvSpPr>
        <p:spPr>
          <a:xfrm>
            <a:off x="733425" y="1388962"/>
            <a:ext cx="10355263" cy="4581626"/>
          </a:xfrm>
        </p:spPr>
        <p:txBody>
          <a:bodyPr/>
          <a:lstStyle/>
          <a:p>
            <a:r>
              <a:rPr lang="en-US" dirty="0"/>
              <a:t>Program Key Assessments are submitted to the bias panel.</a:t>
            </a:r>
          </a:p>
          <a:p>
            <a:r>
              <a:rPr lang="en-US" dirty="0"/>
              <a:t>They are then examined individually by each of the bias panel members.</a:t>
            </a:r>
          </a:p>
          <a:p>
            <a:r>
              <a:rPr lang="en-US" dirty="0"/>
              <a:t>The bias panel then discusses each example of potential bias as identified by the individual members and agree on the feedback that will be provided to the programs.</a:t>
            </a:r>
          </a:p>
          <a:p>
            <a:r>
              <a:rPr lang="en-US" dirty="0"/>
              <a:t>This feedback was written up and provided to the programs by the Faculty Fellow for Assessment.</a:t>
            </a:r>
          </a:p>
          <a:p>
            <a:pPr marL="0" indent="0">
              <a:buNone/>
            </a:pPr>
            <a:endParaRPr lang="en-US" dirty="0"/>
          </a:p>
        </p:txBody>
      </p:sp>
    </p:spTree>
    <p:extLst>
      <p:ext uri="{BB962C8B-B14F-4D97-AF65-F5344CB8AC3E}">
        <p14:creationId xmlns:p14="http://schemas.microsoft.com/office/powerpoint/2010/main" val="1353082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E09C4-4BE0-4236-06B1-0C1E161A71EC}"/>
              </a:ext>
            </a:extLst>
          </p:cNvPr>
          <p:cNvSpPr>
            <a:spLocks noGrp="1"/>
          </p:cNvSpPr>
          <p:nvPr>
            <p:ph type="title"/>
          </p:nvPr>
        </p:nvSpPr>
        <p:spPr/>
        <p:txBody>
          <a:bodyPr/>
          <a:lstStyle/>
          <a:p>
            <a:r>
              <a:rPr lang="en-US" sz="3600" dirty="0"/>
              <a:t>What Happens When Potential Bias is Identified?</a:t>
            </a:r>
            <a:br>
              <a:rPr lang="en-US" dirty="0"/>
            </a:br>
            <a:endParaRPr lang="en-US" dirty="0"/>
          </a:p>
        </p:txBody>
      </p:sp>
      <p:sp>
        <p:nvSpPr>
          <p:cNvPr id="3" name="Content Placeholder 2">
            <a:extLst>
              <a:ext uri="{FF2B5EF4-FFF2-40B4-BE49-F238E27FC236}">
                <a16:creationId xmlns:a16="http://schemas.microsoft.com/office/drawing/2014/main" id="{C90691E8-43C6-3DD6-D41D-5289D31A986A}"/>
              </a:ext>
            </a:extLst>
          </p:cNvPr>
          <p:cNvSpPr>
            <a:spLocks noGrp="1"/>
          </p:cNvSpPr>
          <p:nvPr>
            <p:ph sz="quarter" idx="10"/>
          </p:nvPr>
        </p:nvSpPr>
        <p:spPr>
          <a:xfrm>
            <a:off x="733425" y="1680178"/>
            <a:ext cx="10355263" cy="4290410"/>
          </a:xfrm>
        </p:spPr>
        <p:txBody>
          <a:bodyPr/>
          <a:lstStyle/>
          <a:p>
            <a:r>
              <a:rPr lang="en-US" dirty="0"/>
              <a:t>The feedback is the identified potential sources of bias.</a:t>
            </a:r>
          </a:p>
          <a:p>
            <a:r>
              <a:rPr lang="en-US" dirty="0"/>
              <a:t>It is not meant to force any changes to assessments.</a:t>
            </a:r>
          </a:p>
          <a:p>
            <a:r>
              <a:rPr lang="en-US" dirty="0"/>
              <a:t>Rather, it is up to the subject matter experts in the programs to decide if the identified sources of bias need to be addressed.</a:t>
            </a:r>
          </a:p>
          <a:p>
            <a:r>
              <a:rPr lang="en-US" dirty="0"/>
              <a:t>Programs make changes as they deem appropriate.</a:t>
            </a:r>
          </a:p>
          <a:p>
            <a:r>
              <a:rPr lang="en-US" dirty="0"/>
              <a:t>The goal of this is to make fairer assessments.</a:t>
            </a:r>
          </a:p>
        </p:txBody>
      </p:sp>
    </p:spTree>
    <p:extLst>
      <p:ext uri="{BB962C8B-B14F-4D97-AF65-F5344CB8AC3E}">
        <p14:creationId xmlns:p14="http://schemas.microsoft.com/office/powerpoint/2010/main" val="30536515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A4DCD-7DA7-C8A5-62CB-38F6FDFB69B2}"/>
              </a:ext>
            </a:extLst>
          </p:cNvPr>
          <p:cNvSpPr>
            <a:spLocks noGrp="1"/>
          </p:cNvSpPr>
          <p:nvPr>
            <p:ph type="title"/>
          </p:nvPr>
        </p:nvSpPr>
        <p:spPr/>
        <p:txBody>
          <a:bodyPr/>
          <a:lstStyle/>
          <a:p>
            <a:pPr algn="ctr"/>
            <a:r>
              <a:rPr lang="en-US" dirty="0"/>
              <a:t>Thank You!</a:t>
            </a:r>
          </a:p>
        </p:txBody>
      </p:sp>
      <p:sp>
        <p:nvSpPr>
          <p:cNvPr id="3" name="Content Placeholder 2">
            <a:extLst>
              <a:ext uri="{FF2B5EF4-FFF2-40B4-BE49-F238E27FC236}">
                <a16:creationId xmlns:a16="http://schemas.microsoft.com/office/drawing/2014/main" id="{580389D8-564A-6ADD-BD36-AA715F2E3ED7}"/>
              </a:ext>
            </a:extLst>
          </p:cNvPr>
          <p:cNvSpPr>
            <a:spLocks noGrp="1"/>
          </p:cNvSpPr>
          <p:nvPr>
            <p:ph sz="quarter" idx="10"/>
          </p:nvPr>
        </p:nvSpPr>
        <p:spPr/>
        <p:txBody>
          <a:bodyPr/>
          <a:lstStyle/>
          <a:p>
            <a:pPr marL="0" indent="0" algn="ctr">
              <a:buNone/>
            </a:pPr>
            <a:r>
              <a:rPr lang="en-US" dirty="0"/>
              <a:t>Albert M. Jimenez</a:t>
            </a:r>
          </a:p>
          <a:p>
            <a:pPr marL="0" indent="0" algn="ctr">
              <a:buNone/>
            </a:pPr>
            <a:r>
              <a:rPr lang="en-US" dirty="0"/>
              <a:t>ajimen17@kennesaw.edu</a:t>
            </a:r>
          </a:p>
        </p:txBody>
      </p:sp>
    </p:spTree>
    <p:extLst>
      <p:ext uri="{BB962C8B-B14F-4D97-AF65-F5344CB8AC3E}">
        <p14:creationId xmlns:p14="http://schemas.microsoft.com/office/powerpoint/2010/main" val="5532534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1049</TotalTime>
  <Words>457</Words>
  <Application>Microsoft Macintosh PowerPoint</Application>
  <PresentationFormat>Widescreen</PresentationFormat>
  <Paragraphs>36</Paragraphs>
  <Slides>9</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Avenir 55 Roman</vt:lpstr>
      <vt:lpstr>Avenir 65 Medium</vt:lpstr>
      <vt:lpstr>Avenir 95 Black</vt:lpstr>
      <vt:lpstr>Calibri</vt:lpstr>
      <vt:lpstr>Office Theme</vt:lpstr>
      <vt:lpstr>GADA Spring 2023 Virtual Meeting  KSU Bias Panel </vt:lpstr>
      <vt:lpstr>Today’s Presentation  1. What is Bias?  2. Typical Types of Bias in Assessments  3. Composition of the Bias Panel  4. What does the process look like?  5. What happens when potential bias is identified? </vt:lpstr>
      <vt:lpstr>What is Bias?   Bias is the presence of an item characteristic that results in people of the same ability performing differently on the item. </vt:lpstr>
      <vt:lpstr>Typical Types of Bias in Assessments   1. Ethnicity  2. Gender  3. Culture  4. Class  5. Religion  6. Geographic Region </vt:lpstr>
      <vt:lpstr>Composition of Bias Panel</vt:lpstr>
      <vt:lpstr>Examples of Bias and Some Questions Reviewers Might Ask</vt:lpstr>
      <vt:lpstr>What Does the Process Look Like?</vt:lpstr>
      <vt:lpstr>What Happens When Potential Bias is Identified?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Lindy Taylor</dc:creator>
  <cp:lastModifiedBy>Angela Lewis</cp:lastModifiedBy>
  <cp:revision>49</cp:revision>
  <dcterms:created xsi:type="dcterms:W3CDTF">2019-08-07T15:31:06Z</dcterms:created>
  <dcterms:modified xsi:type="dcterms:W3CDTF">2023-05-03T14:52:09Z</dcterms:modified>
</cp:coreProperties>
</file>